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1" r:id="rId2"/>
    <p:sldId id="283" r:id="rId3"/>
    <p:sldId id="282" r:id="rId4"/>
    <p:sldId id="284" r:id="rId5"/>
    <p:sldId id="279" r:id="rId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362"/>
    <a:srgbClr val="D6DCE5"/>
    <a:srgbClr val="B0B9CD"/>
    <a:srgbClr val="9CABC0"/>
    <a:srgbClr val="8093AE"/>
    <a:srgbClr val="E8EBF0"/>
    <a:srgbClr val="04163E"/>
    <a:srgbClr val="061E52"/>
    <a:srgbClr val="203972"/>
    <a:srgbClr val="728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45" autoAdjust="0"/>
  </p:normalViewPr>
  <p:slideViewPr>
    <p:cSldViewPr snapToGrid="0">
      <p:cViewPr varScale="1">
        <p:scale>
          <a:sx n="72" d="100"/>
          <a:sy n="72"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5F3D5-6090-47AC-ADFB-B8CD513C654D}" type="datetimeFigureOut">
              <a:rPr lang="pl-PL" smtClean="0"/>
              <a:t>28.01.2025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F404B-549B-4D79-AC23-CBB22E74376E}" type="slidenum">
              <a:rPr lang="pl-PL" smtClean="0"/>
              <a:t>‹#›</a:t>
            </a:fld>
            <a:endParaRPr lang="pl-PL"/>
          </a:p>
        </p:txBody>
      </p:sp>
    </p:spTree>
    <p:extLst>
      <p:ext uri="{BB962C8B-B14F-4D97-AF65-F5344CB8AC3E}">
        <p14:creationId xmlns:p14="http://schemas.microsoft.com/office/powerpoint/2010/main" val="158912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4F404B-549B-4D79-AC23-CBB22E74376E}" type="slidenum">
              <a:rPr lang="pl-PL" smtClean="0"/>
              <a:t>3</a:t>
            </a:fld>
            <a:endParaRPr lang="pl-PL"/>
          </a:p>
        </p:txBody>
      </p:sp>
    </p:spTree>
    <p:extLst>
      <p:ext uri="{BB962C8B-B14F-4D97-AF65-F5344CB8AC3E}">
        <p14:creationId xmlns:p14="http://schemas.microsoft.com/office/powerpoint/2010/main" val="359693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4F404B-549B-4D79-AC23-CBB22E74376E}" type="slidenum">
              <a:rPr lang="pl-PL" smtClean="0"/>
              <a:t>4</a:t>
            </a:fld>
            <a:endParaRPr lang="pl-PL"/>
          </a:p>
        </p:txBody>
      </p:sp>
    </p:spTree>
    <p:extLst>
      <p:ext uri="{BB962C8B-B14F-4D97-AF65-F5344CB8AC3E}">
        <p14:creationId xmlns:p14="http://schemas.microsoft.com/office/powerpoint/2010/main" val="335862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66BD36-3836-4AFA-9DD0-647DAEB6757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277344B-BB39-4541-9247-26FC34E59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13C76EE-3CFD-480F-BBA0-25E65B95524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5631E6AA-5770-4AB2-923D-D266964DB91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36D6D2-87E4-4BF1-9017-7DB10C2FE2A9}"/>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649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D068CD-75AD-42E2-8855-2CBE82AD5CC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4EA08F6-D30B-4383-8F29-3A3CE6D5731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C39242B-4E24-49A1-8510-3052C45CC845}"/>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634C2995-18E6-4331-9A72-DD4243BEFF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EEA0EE8-9EB2-488B-A304-3EE4B70590F5}"/>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46451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168AAAD-9BFC-4CBA-8438-7017DA4EA5D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C073D60-E90D-4EDD-B474-07F755783D4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DE26C87-B9E5-4617-8A48-9FD45297D79A}"/>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31FC4E23-2E1B-4BB7-9DEA-24CA09071A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6E0AC21-242D-483D-9D9A-572D7F65D813}"/>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62653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F385-D5B1-4048-B3E4-4F67232AAD5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380A012-B913-4667-9A1D-D07A0B7B2C7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45B30F-98A6-4A5F-AA73-1E5CC9AE2E41}"/>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82697782-2593-408E-AF4A-15725733B1B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B846A6D-3E87-41C7-A996-A38B003599A2}"/>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76782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ECF13-0D8E-4FA4-A661-C873BE81424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28FD3F4-F35D-43BB-AAEE-8176F81DC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734FADE-132E-4DAF-A783-C30E0BBB9DF7}"/>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CF14FEDD-F5B7-49F1-8C67-386D35A0729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9494F1B-F160-4CF8-A8D0-5B34230752D4}"/>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89431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1173FB-3E94-4C20-9DDD-9685098250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392D2F8-8513-4986-9F9E-A997164FA08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2DB92FE-605A-46A9-9954-626A7A621A9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6174998-F529-44AF-823C-FBAD296304B1}"/>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6" name="Symbol zastępczy stopki 5">
            <a:extLst>
              <a:ext uri="{FF2B5EF4-FFF2-40B4-BE49-F238E27FC236}">
                <a16:creationId xmlns:a16="http://schemas.microsoft.com/office/drawing/2014/main" id="{3CC2FA5D-2B4A-4BD5-8848-94736B14F09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818C44E-87C2-46E2-86FF-5A0531FAA427}"/>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33432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C9967-2592-44C4-A53C-DCE1F332982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261D3F1-9464-4603-80BC-1DE423906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FBA60BA-1AB9-46FB-9C00-E1B1CABADCE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A4DCEA5-C685-4AE1-9D5F-5F4FA1CC7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409EA09-2590-46CA-A41E-3DC7044AE84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4687400-7680-4166-8624-085492201AB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8" name="Symbol zastępczy stopki 7">
            <a:extLst>
              <a:ext uri="{FF2B5EF4-FFF2-40B4-BE49-F238E27FC236}">
                <a16:creationId xmlns:a16="http://schemas.microsoft.com/office/drawing/2014/main" id="{0AB77B45-FBA3-4731-BC75-8E7A20FDCAE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0D9E4E7-7614-4A5B-A8C0-FD0F6B8752EA}"/>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62863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D3350-C493-445C-AAC8-11786723EA7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9925882-BAE1-4A87-BB7F-51DC173FEF8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4" name="Symbol zastępczy stopki 3">
            <a:extLst>
              <a:ext uri="{FF2B5EF4-FFF2-40B4-BE49-F238E27FC236}">
                <a16:creationId xmlns:a16="http://schemas.microsoft.com/office/drawing/2014/main" id="{DADA1FAF-441C-4CE7-BE04-7D83099E223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2CAA86C-80BF-4D43-A464-946FAE1F03B5}"/>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3640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B691BEF-4CAD-4EE7-87F0-04581732B6F0}"/>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3" name="Symbol zastępczy stopki 2">
            <a:extLst>
              <a:ext uri="{FF2B5EF4-FFF2-40B4-BE49-F238E27FC236}">
                <a16:creationId xmlns:a16="http://schemas.microsoft.com/office/drawing/2014/main" id="{EF0F5C24-8F17-4A90-B5D9-69135B62A7F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A6068B4-58A6-41DE-A7C4-6AD4EFB7DB89}"/>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12927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C30919-6E57-4E88-A849-3E3905D3BE1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3426689-AD41-4105-849D-15A041DF6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74F9717-F7D7-4A73-BF13-1C99941F7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5B00685-E744-4332-B23B-E1635F5D7281}"/>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6" name="Symbol zastępczy stopki 5">
            <a:extLst>
              <a:ext uri="{FF2B5EF4-FFF2-40B4-BE49-F238E27FC236}">
                <a16:creationId xmlns:a16="http://schemas.microsoft.com/office/drawing/2014/main" id="{4D70B076-477D-4450-A228-CAD310359CB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365E6B2-8890-4140-A8EB-FA5B05255CF9}"/>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83607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C8F43E-CA3A-4B85-9D50-48D5FF99755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2774033-C12D-4159-9664-0BE07D58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F01EE15A-35FC-47C1-8F93-259CEBDB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1458924-081D-40EA-A0A8-CCE0B7F0164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6" name="Symbol zastępczy stopki 5">
            <a:extLst>
              <a:ext uri="{FF2B5EF4-FFF2-40B4-BE49-F238E27FC236}">
                <a16:creationId xmlns:a16="http://schemas.microsoft.com/office/drawing/2014/main" id="{3027BA4B-8E2F-45B6-9E19-A0652B7CD4F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9491129-3152-476B-AA16-BB25E0BDF59D}"/>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26351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FF04F74-F478-4447-AF16-232812679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3ED60E7-4B0A-4CE0-8176-DCEDB6100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3D43B1A-4D64-4D5B-9F9F-47C3E814E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62E8B4A4-43B0-4A7D-BD55-422FE0FE2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5B952D62-82DC-41FE-80C8-58E7E5AD1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86467-7733-4071-AB35-D7BEC45F685E}" type="slidenum">
              <a:rPr lang="pl-PL" smtClean="0"/>
              <a:t>‹#›</a:t>
            </a:fld>
            <a:endParaRPr lang="pl-PL"/>
          </a:p>
        </p:txBody>
      </p:sp>
    </p:spTree>
    <p:extLst>
      <p:ext uri="{BB962C8B-B14F-4D97-AF65-F5344CB8AC3E}">
        <p14:creationId xmlns:p14="http://schemas.microsoft.com/office/powerpoint/2010/main" val="16015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a:extLst>
              <a:ext uri="{FF2B5EF4-FFF2-40B4-BE49-F238E27FC236}">
                <a16:creationId xmlns:a16="http://schemas.microsoft.com/office/drawing/2014/main" id="{78540D82-21FC-4DDD-96A8-1965015CA003}"/>
              </a:ext>
            </a:extLst>
          </p:cNvPr>
          <p:cNvCxnSpPr/>
          <p:nvPr/>
        </p:nvCxnSpPr>
        <p:spPr>
          <a:xfrm>
            <a:off x="-2" y="716780"/>
            <a:ext cx="12192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6B4380CB-1F92-4A79-8DAF-48E8BF080EB2}"/>
              </a:ext>
            </a:extLst>
          </p:cNvPr>
          <p:cNvSpPr txBox="1"/>
          <p:nvPr/>
        </p:nvSpPr>
        <p:spPr>
          <a:xfrm>
            <a:off x="2574050" y="162300"/>
            <a:ext cx="7043895" cy="369332"/>
          </a:xfrm>
          <a:prstGeom prst="rect">
            <a:avLst/>
          </a:prstGeom>
          <a:noFill/>
        </p:spPr>
        <p:txBody>
          <a:bodyPr wrap="square" rtlCol="0">
            <a:spAutoFit/>
          </a:bodyPr>
          <a:lstStyle/>
          <a:p>
            <a:pPr algn="ctr"/>
            <a:r>
              <a:rPr lang="pl-PL" dirty="0">
                <a:solidFill>
                  <a:srgbClr val="C00000"/>
                </a:solidFill>
                <a:latin typeface="Manrope" pitchFamily="2" charset="0"/>
              </a:rPr>
              <a:t>Instrukcja (do usunięcia) </a:t>
            </a:r>
          </a:p>
        </p:txBody>
      </p:sp>
      <p:cxnSp>
        <p:nvCxnSpPr>
          <p:cNvPr id="8" name="Łącznik prosty 7">
            <a:extLst>
              <a:ext uri="{FF2B5EF4-FFF2-40B4-BE49-F238E27FC236}">
                <a16:creationId xmlns:a16="http://schemas.microsoft.com/office/drawing/2014/main" id="{DD80D593-73EA-4E3A-A259-EF783229ECF4}"/>
              </a:ext>
            </a:extLst>
          </p:cNvPr>
          <p:cNvCxnSpPr/>
          <p:nvPr/>
        </p:nvCxnSpPr>
        <p:spPr>
          <a:xfrm>
            <a:off x="-2" y="6141219"/>
            <a:ext cx="12192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860A5F58-3FCD-409A-9083-3FDD0C5DA719}"/>
              </a:ext>
            </a:extLst>
          </p:cNvPr>
          <p:cNvSpPr txBox="1"/>
          <p:nvPr/>
        </p:nvSpPr>
        <p:spPr>
          <a:xfrm>
            <a:off x="545959" y="1187380"/>
            <a:ext cx="11090032" cy="3444854"/>
          </a:xfrm>
          <a:prstGeom prst="rect">
            <a:avLst/>
          </a:prstGeom>
          <a:noFill/>
        </p:spPr>
        <p:txBody>
          <a:bodyPr wrap="square" rtlCol="0">
            <a:spAutoFit/>
          </a:bodyPr>
          <a:lstStyle/>
          <a:p>
            <a:pPr marL="342900" indent="-342900">
              <a:lnSpc>
                <a:spcPct val="114000"/>
              </a:lnSpc>
              <a:buAutoNum type="arabicPeriod"/>
            </a:pPr>
            <a:r>
              <a:rPr lang="pl-PL" sz="1600" dirty="0">
                <a:solidFill>
                  <a:srgbClr val="04163E"/>
                </a:solidFill>
                <a:latin typeface="Manrope" pitchFamily="2" charset="0"/>
              </a:rPr>
              <a:t>Poniżej znajdują się: slajd tytułowy, dwie wersje kolorystyczne tła i slajd z podziękowaniem.</a:t>
            </a:r>
          </a:p>
          <a:p>
            <a:pPr marL="342900" indent="-342900">
              <a:lnSpc>
                <a:spcPct val="114000"/>
              </a:lnSpc>
              <a:buAutoNum type="arabicPeriod"/>
            </a:pPr>
            <a:r>
              <a:rPr lang="pl-PL" sz="1600" dirty="0">
                <a:solidFill>
                  <a:srgbClr val="04163E"/>
                </a:solidFill>
                <a:latin typeface="Manrope" pitchFamily="2" charset="0"/>
              </a:rPr>
              <a:t>Poprawne wyświetlanie możliwe jest wyłącznie przy wgranej czcionce </a:t>
            </a:r>
            <a:r>
              <a:rPr lang="pl-PL" sz="1600" b="1" dirty="0" err="1">
                <a:solidFill>
                  <a:srgbClr val="04163E"/>
                </a:solidFill>
                <a:latin typeface="Manrope" pitchFamily="2" charset="0"/>
              </a:rPr>
              <a:t>Manrope</a:t>
            </a:r>
            <a:r>
              <a:rPr lang="pl-PL" sz="1600" dirty="0">
                <a:solidFill>
                  <a:srgbClr val="04163E"/>
                </a:solidFill>
                <a:latin typeface="Manrope" pitchFamily="2" charset="0"/>
              </a:rPr>
              <a:t>. Przy zapisywaniu prezentacji należy osadzić czcionkę, aby wyświetlała się poprawnie na innych komputerach. W inny przypadku zostanie zamieniona na czcionkę domyślną (Calibri).</a:t>
            </a:r>
          </a:p>
          <a:p>
            <a:pPr marL="342900" indent="-342900">
              <a:lnSpc>
                <a:spcPct val="114000"/>
              </a:lnSpc>
              <a:buAutoNum type="arabicPeriod"/>
            </a:pPr>
            <a:r>
              <a:rPr lang="pl-PL" sz="1600" dirty="0">
                <a:solidFill>
                  <a:srgbClr val="04163E"/>
                </a:solidFill>
                <a:latin typeface="Manrope" pitchFamily="2" charset="0"/>
              </a:rPr>
              <a:t>W belce górnej (białej na stronie tytułowej, szarej lub granatowej na pozostałych slajdach) z lewej strony znajduje się miejsce na opcjonalne dodanie np. logotypu/nazwy konferencji, logotypów innych instytucji </a:t>
            </a:r>
            <a:br>
              <a:rPr lang="pl-PL" sz="1600" dirty="0">
                <a:solidFill>
                  <a:srgbClr val="04163E"/>
                </a:solidFill>
                <a:latin typeface="Manrope" pitchFamily="2" charset="0"/>
              </a:rPr>
            </a:br>
            <a:r>
              <a:rPr lang="pl-PL" sz="1600" dirty="0">
                <a:solidFill>
                  <a:srgbClr val="04163E"/>
                </a:solidFill>
                <a:latin typeface="Manrope" pitchFamily="2" charset="0"/>
              </a:rPr>
              <a:t>z którymi współpracujemy, lub innych informacji, które powinny być widoczne na wszystkich slajdach. </a:t>
            </a:r>
          </a:p>
          <a:p>
            <a:pPr marL="342900" indent="-342900">
              <a:lnSpc>
                <a:spcPct val="114000"/>
              </a:lnSpc>
              <a:buAutoNum type="arabicPeriod"/>
            </a:pPr>
            <a:r>
              <a:rPr lang="pl-PL" sz="1600" dirty="0">
                <a:solidFill>
                  <a:srgbClr val="04163E"/>
                </a:solidFill>
                <a:latin typeface="Manrope" pitchFamily="2" charset="0"/>
              </a:rPr>
              <a:t>Na slajdzie tytułowym i końcowym należy podmienić zdjęcie klikając w jego górną lub dolną część i zmieniając wypełnienie kształtu (Narzędzia główne &gt; wypełnienie kształtu &gt; obraz). Wskazane jest stosowanie obrazów </a:t>
            </a:r>
            <a:br>
              <a:rPr lang="pl-PL" sz="1600" dirty="0">
                <a:solidFill>
                  <a:srgbClr val="04163E"/>
                </a:solidFill>
                <a:latin typeface="Manrope" pitchFamily="2" charset="0"/>
              </a:rPr>
            </a:br>
            <a:r>
              <a:rPr lang="pl-PL" sz="1600" dirty="0">
                <a:solidFill>
                  <a:srgbClr val="04163E"/>
                </a:solidFill>
                <a:latin typeface="Manrope" pitchFamily="2" charset="0"/>
              </a:rPr>
              <a:t>w układzie pionowym 16:9. Inne formaty wymagają przycięcia. </a:t>
            </a:r>
          </a:p>
          <a:p>
            <a:pPr>
              <a:lnSpc>
                <a:spcPct val="114000"/>
              </a:lnSpc>
            </a:pPr>
            <a:endParaRPr lang="pl-PL" sz="1600" dirty="0">
              <a:solidFill>
                <a:srgbClr val="04163E"/>
              </a:solidFill>
              <a:latin typeface="Manrope" pitchFamily="2" charset="0"/>
            </a:endParaRPr>
          </a:p>
          <a:p>
            <a:pPr>
              <a:lnSpc>
                <a:spcPct val="114000"/>
              </a:lnSpc>
            </a:pPr>
            <a:endParaRPr lang="pl-PL" sz="1600" dirty="0">
              <a:solidFill>
                <a:srgbClr val="04163E"/>
              </a:solidFill>
              <a:latin typeface="Manrope" pitchFamily="2" charset="0"/>
            </a:endParaRPr>
          </a:p>
        </p:txBody>
      </p:sp>
      <p:sp>
        <p:nvSpPr>
          <p:cNvPr id="11" name="pole tekstowe 10">
            <a:extLst>
              <a:ext uri="{FF2B5EF4-FFF2-40B4-BE49-F238E27FC236}">
                <a16:creationId xmlns:a16="http://schemas.microsoft.com/office/drawing/2014/main" id="{48F6664E-34D6-4891-9FA3-7C5F3E9B65D9}"/>
              </a:ext>
            </a:extLst>
          </p:cNvPr>
          <p:cNvSpPr txBox="1"/>
          <p:nvPr/>
        </p:nvSpPr>
        <p:spPr>
          <a:xfrm>
            <a:off x="2574050" y="6337943"/>
            <a:ext cx="7043895" cy="369332"/>
          </a:xfrm>
          <a:prstGeom prst="rect">
            <a:avLst/>
          </a:prstGeom>
          <a:noFill/>
        </p:spPr>
        <p:txBody>
          <a:bodyPr wrap="square" rtlCol="0">
            <a:spAutoFit/>
          </a:bodyPr>
          <a:lstStyle/>
          <a:p>
            <a:pPr algn="ctr"/>
            <a:r>
              <a:rPr lang="pl-PL" dirty="0">
                <a:solidFill>
                  <a:srgbClr val="C00000"/>
                </a:solidFill>
                <a:latin typeface="Manrope" pitchFamily="2" charset="0"/>
              </a:rPr>
              <a:t>Instrukcja (do usunięcia) </a:t>
            </a:r>
          </a:p>
        </p:txBody>
      </p:sp>
    </p:spTree>
    <p:extLst>
      <p:ext uri="{BB962C8B-B14F-4D97-AF65-F5344CB8AC3E}">
        <p14:creationId xmlns:p14="http://schemas.microsoft.com/office/powerpoint/2010/main" val="20982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olny kształt: kształt 13">
            <a:extLst>
              <a:ext uri="{FF2B5EF4-FFF2-40B4-BE49-F238E27FC236}">
                <a16:creationId xmlns:a16="http://schemas.microsoft.com/office/drawing/2014/main" id="{042EBEEE-0796-459E-8DC9-EC1E6CD3978C}"/>
              </a:ext>
            </a:extLst>
          </p:cNvPr>
          <p:cNvSpPr/>
          <p:nvPr/>
        </p:nvSpPr>
        <p:spPr>
          <a:xfrm>
            <a:off x="0" y="683807"/>
            <a:ext cx="12192000" cy="6186668"/>
          </a:xfrm>
          <a:custGeom>
            <a:avLst/>
            <a:gdLst>
              <a:gd name="connsiteX0" fmla="*/ 0 w 12192000"/>
              <a:gd name="connsiteY0" fmla="*/ 0 h 6186668"/>
              <a:gd name="connsiteX1" fmla="*/ 3727048 w 12192000"/>
              <a:gd name="connsiteY1" fmla="*/ 0 h 6186668"/>
              <a:gd name="connsiteX2" fmla="*/ 3727048 w 12192000"/>
              <a:gd name="connsiteY2" fmla="*/ 899 h 6186668"/>
              <a:gd name="connsiteX3" fmla="*/ 7916746 w 12192000"/>
              <a:gd name="connsiteY3" fmla="*/ 899 h 6186668"/>
              <a:gd name="connsiteX4" fmla="*/ 7916746 w 12192000"/>
              <a:gd name="connsiteY4" fmla="*/ 6425 h 6186668"/>
              <a:gd name="connsiteX5" fmla="*/ 8057658 w 12192000"/>
              <a:gd name="connsiteY5" fmla="*/ 15197 h 6186668"/>
              <a:gd name="connsiteX6" fmla="*/ 9272115 w 12192000"/>
              <a:gd name="connsiteY6" fmla="*/ 772143 h 6186668"/>
              <a:gd name="connsiteX7" fmla="*/ 9309963 w 12192000"/>
              <a:gd name="connsiteY7" fmla="*/ 842644 h 6186668"/>
              <a:gd name="connsiteX8" fmla="*/ 9347813 w 12192000"/>
              <a:gd name="connsiteY8" fmla="*/ 772143 h 6186668"/>
              <a:gd name="connsiteX9" fmla="*/ 10562269 w 12192000"/>
              <a:gd name="connsiteY9" fmla="*/ 15197 h 6186668"/>
              <a:gd name="connsiteX10" fmla="*/ 10733926 w 12192000"/>
              <a:gd name="connsiteY10" fmla="*/ 4512 h 6186668"/>
              <a:gd name="connsiteX11" fmla="*/ 10733926 w 12192000"/>
              <a:gd name="connsiteY11" fmla="*/ 3371 h 6186668"/>
              <a:gd name="connsiteX12" fmla="*/ 10752247 w 12192000"/>
              <a:gd name="connsiteY12" fmla="*/ 3371 h 6186668"/>
              <a:gd name="connsiteX13" fmla="*/ 10791956 w 12192000"/>
              <a:gd name="connsiteY13" fmla="*/ 899 h 6186668"/>
              <a:gd name="connsiteX14" fmla="*/ 10846509 w 12192000"/>
              <a:gd name="connsiteY14" fmla="*/ 3371 h 6186668"/>
              <a:gd name="connsiteX15" fmla="*/ 12192000 w 12192000"/>
              <a:gd name="connsiteY15" fmla="*/ 3371 h 6186668"/>
              <a:gd name="connsiteX16" fmla="*/ 12192000 w 12192000"/>
              <a:gd name="connsiteY16" fmla="*/ 6186668 h 6186668"/>
              <a:gd name="connsiteX17" fmla="*/ 10733926 w 12192000"/>
              <a:gd name="connsiteY17" fmla="*/ 6186668 h 6186668"/>
              <a:gd name="connsiteX18" fmla="*/ 10733926 w 12192000"/>
              <a:gd name="connsiteY18" fmla="*/ 6184197 h 6186668"/>
              <a:gd name="connsiteX19" fmla="*/ 7317502 w 12192000"/>
              <a:gd name="connsiteY19" fmla="*/ 6184197 h 6186668"/>
              <a:gd name="connsiteX20" fmla="*/ 7317502 w 12192000"/>
              <a:gd name="connsiteY20" fmla="*/ 6184196 h 6186668"/>
              <a:gd name="connsiteX21" fmla="*/ 3727048 w 12192000"/>
              <a:gd name="connsiteY21" fmla="*/ 6184196 h 6186668"/>
              <a:gd name="connsiteX22" fmla="*/ 3727048 w 12192000"/>
              <a:gd name="connsiteY22" fmla="*/ 6186668 h 6186668"/>
              <a:gd name="connsiteX23" fmla="*/ 0 w 12192000"/>
              <a:gd name="connsiteY23" fmla="*/ 6186668 h 618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186668">
                <a:moveTo>
                  <a:pt x="0" y="0"/>
                </a:moveTo>
                <a:lnTo>
                  <a:pt x="3727048" y="0"/>
                </a:lnTo>
                <a:lnTo>
                  <a:pt x="3727048" y="899"/>
                </a:lnTo>
                <a:lnTo>
                  <a:pt x="7916746" y="899"/>
                </a:lnTo>
                <a:lnTo>
                  <a:pt x="7916746" y="6425"/>
                </a:lnTo>
                <a:lnTo>
                  <a:pt x="8057658" y="15197"/>
                </a:lnTo>
                <a:cubicBezTo>
                  <a:pt x="8583047" y="81169"/>
                  <a:pt x="9028762" y="370179"/>
                  <a:pt x="9272115" y="772143"/>
                </a:cubicBezTo>
                <a:lnTo>
                  <a:pt x="9309963" y="842644"/>
                </a:lnTo>
                <a:lnTo>
                  <a:pt x="9347813" y="772143"/>
                </a:lnTo>
                <a:cubicBezTo>
                  <a:pt x="9591166" y="370179"/>
                  <a:pt x="10036879" y="81169"/>
                  <a:pt x="10562269" y="15197"/>
                </a:cubicBezTo>
                <a:lnTo>
                  <a:pt x="10733926" y="4512"/>
                </a:lnTo>
                <a:lnTo>
                  <a:pt x="10733926" y="3371"/>
                </a:lnTo>
                <a:lnTo>
                  <a:pt x="10752247" y="3371"/>
                </a:lnTo>
                <a:lnTo>
                  <a:pt x="10791956" y="899"/>
                </a:lnTo>
                <a:lnTo>
                  <a:pt x="10846509" y="3371"/>
                </a:lnTo>
                <a:lnTo>
                  <a:pt x="12192000" y="3371"/>
                </a:lnTo>
                <a:lnTo>
                  <a:pt x="12192000" y="6186668"/>
                </a:lnTo>
                <a:lnTo>
                  <a:pt x="10733926" y="6186668"/>
                </a:lnTo>
                <a:lnTo>
                  <a:pt x="10733926" y="6184197"/>
                </a:lnTo>
                <a:lnTo>
                  <a:pt x="7317502" y="6184197"/>
                </a:lnTo>
                <a:lnTo>
                  <a:pt x="7317502" y="6184196"/>
                </a:lnTo>
                <a:lnTo>
                  <a:pt x="3727048" y="6184196"/>
                </a:lnTo>
                <a:lnTo>
                  <a:pt x="3727048" y="6186668"/>
                </a:lnTo>
                <a:lnTo>
                  <a:pt x="0" y="6186668"/>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17" name="Dowolny kształt: kształt 16" descr="Dłoń kobiety dotykająca pszenicy na polu">
            <a:extLst>
              <a:ext uri="{FF2B5EF4-FFF2-40B4-BE49-F238E27FC236}">
                <a16:creationId xmlns:a16="http://schemas.microsoft.com/office/drawing/2014/main" id="{92F46176-83F5-459E-A9B3-DAF4E3B4C286}"/>
              </a:ext>
            </a:extLst>
          </p:cNvPr>
          <p:cNvSpPr/>
          <p:nvPr/>
        </p:nvSpPr>
        <p:spPr>
          <a:xfrm>
            <a:off x="9070275" y="682007"/>
            <a:ext cx="3133303" cy="6175994"/>
          </a:xfrm>
          <a:custGeom>
            <a:avLst/>
            <a:gdLst>
              <a:gd name="connsiteX0" fmla="*/ 1692778 w 3133303"/>
              <a:gd name="connsiteY0" fmla="*/ 0 h 6175994"/>
              <a:gd name="connsiteX1" fmla="*/ 3133303 w 3133303"/>
              <a:gd name="connsiteY1" fmla="*/ 0 h 6175994"/>
              <a:gd name="connsiteX2" fmla="*/ 3133303 w 3133303"/>
              <a:gd name="connsiteY2" fmla="*/ 6175994 h 6175994"/>
              <a:gd name="connsiteX3" fmla="*/ 1692778 w 3133303"/>
              <a:gd name="connsiteY3" fmla="*/ 6175994 h 6175994"/>
              <a:gd name="connsiteX4" fmla="*/ 0 w 3133303"/>
              <a:gd name="connsiteY4" fmla="*/ 4483216 h 6175994"/>
              <a:gd name="connsiteX5" fmla="*/ 0 w 3133303"/>
              <a:gd name="connsiteY5" fmla="*/ 1692778 h 6175994"/>
              <a:gd name="connsiteX6" fmla="*/ 1692778 w 3133303"/>
              <a:gd name="connsiteY6" fmla="*/ 0 h 617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303" h="6175994">
                <a:moveTo>
                  <a:pt x="1692778" y="0"/>
                </a:moveTo>
                <a:lnTo>
                  <a:pt x="3133303" y="0"/>
                </a:lnTo>
                <a:lnTo>
                  <a:pt x="3133303" y="6175994"/>
                </a:lnTo>
                <a:lnTo>
                  <a:pt x="1692778" y="6175994"/>
                </a:lnTo>
                <a:cubicBezTo>
                  <a:pt x="757883" y="6175994"/>
                  <a:pt x="0" y="5418111"/>
                  <a:pt x="0" y="4483216"/>
                </a:cubicBezTo>
                <a:lnTo>
                  <a:pt x="0" y="1692778"/>
                </a:lnTo>
                <a:cubicBezTo>
                  <a:pt x="0" y="757883"/>
                  <a:pt x="757883" y="0"/>
                  <a:pt x="1692778"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5" name="Grupa 4">
            <a:extLst>
              <a:ext uri="{FF2B5EF4-FFF2-40B4-BE49-F238E27FC236}">
                <a16:creationId xmlns:a16="http://schemas.microsoft.com/office/drawing/2014/main" id="{54360D89-2161-439F-896D-971F4BEE4C44}"/>
              </a:ext>
            </a:extLst>
          </p:cNvPr>
          <p:cNvGrpSpPr/>
          <p:nvPr/>
        </p:nvGrpSpPr>
        <p:grpSpPr>
          <a:xfrm>
            <a:off x="-2" y="2486714"/>
            <a:ext cx="12209754" cy="4383761"/>
            <a:chOff x="-2" y="2486714"/>
            <a:chExt cx="12209754" cy="4383761"/>
          </a:xfrm>
        </p:grpSpPr>
        <p:sp>
          <p:nvSpPr>
            <p:cNvPr id="12" name="Dowolny kształt: kształt 11">
              <a:extLst>
                <a:ext uri="{FF2B5EF4-FFF2-40B4-BE49-F238E27FC236}">
                  <a16:creationId xmlns:a16="http://schemas.microsoft.com/office/drawing/2014/main" id="{B28BEC4F-357D-41A4-9702-5F83C61780E8}"/>
                </a:ext>
              </a:extLst>
            </p:cNvPr>
            <p:cNvSpPr/>
            <p:nvPr/>
          </p:nvSpPr>
          <p:spPr>
            <a:xfrm flipV="1">
              <a:off x="9081852" y="5082897"/>
              <a:ext cx="3127900" cy="1787578"/>
            </a:xfrm>
            <a:custGeom>
              <a:avLst/>
              <a:gdLst>
                <a:gd name="connsiteX0" fmla="*/ 1905 w 3110145"/>
                <a:gd name="connsiteY0" fmla="*/ 1787578 h 1787578"/>
                <a:gd name="connsiteX1" fmla="*/ 462637 w 3110145"/>
                <a:gd name="connsiteY1" fmla="*/ 1787578 h 1787578"/>
                <a:gd name="connsiteX2" fmla="*/ 465088 w 3110145"/>
                <a:gd name="connsiteY2" fmla="*/ 1729723 h 1787578"/>
                <a:gd name="connsiteX3" fmla="*/ 1527991 w 3110145"/>
                <a:gd name="connsiteY3" fmla="*/ 534422 h 1787578"/>
                <a:gd name="connsiteX4" fmla="*/ 1557610 w 3110145"/>
                <a:gd name="connsiteY4" fmla="*/ 532750 h 1787578"/>
                <a:gd name="connsiteX5" fmla="*/ 1557610 w 3110145"/>
                <a:gd name="connsiteY5" fmla="*/ 531495 h 1787578"/>
                <a:gd name="connsiteX6" fmla="*/ 3110145 w 3110145"/>
                <a:gd name="connsiteY6" fmla="*/ 531495 h 1787578"/>
                <a:gd name="connsiteX7" fmla="*/ 3110145 w 3110145"/>
                <a:gd name="connsiteY7" fmla="*/ 264795 h 1787578"/>
                <a:gd name="connsiteX8" fmla="*/ 3110144 w 3110145"/>
                <a:gd name="connsiteY8" fmla="*/ 264795 h 1787578"/>
                <a:gd name="connsiteX9" fmla="*/ 3110144 w 3110145"/>
                <a:gd name="connsiteY9" fmla="*/ 0 h 1787578"/>
                <a:gd name="connsiteX10" fmla="*/ 1689699 w 3110145"/>
                <a:gd name="connsiteY10" fmla="*/ 0 h 1787578"/>
                <a:gd name="connsiteX11" fmla="*/ 1689699 w 3110145"/>
                <a:gd name="connsiteY11" fmla="*/ 632 h 1787578"/>
                <a:gd name="connsiteX12" fmla="*/ 1538537 w 3110145"/>
                <a:gd name="connsiteY12" fmla="*/ 7483 h 1787578"/>
                <a:gd name="connsiteX13" fmla="*/ 8786 w 3110145"/>
                <a:gd name="connsiteY13" fmla="*/ 1462573 h 1787578"/>
                <a:gd name="connsiteX14" fmla="*/ 3934 w 3110145"/>
                <a:gd name="connsiteY14" fmla="*/ 1554553 h 1787578"/>
                <a:gd name="connsiteX15" fmla="*/ 1905 w 3110145"/>
                <a:gd name="connsiteY15" fmla="*/ 1554553 h 1787578"/>
                <a:gd name="connsiteX16" fmla="*/ 1905 w 3110145"/>
                <a:gd name="connsiteY16" fmla="*/ 1593021 h 1787578"/>
                <a:gd name="connsiteX17" fmla="*/ 0 w 3110145"/>
                <a:gd name="connsiteY17" fmla="*/ 1629134 h 1787578"/>
                <a:gd name="connsiteX18" fmla="*/ 1905 w 3110145"/>
                <a:gd name="connsiteY18" fmla="*/ 1667649 h 178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0145" h="1787578">
                  <a:moveTo>
                    <a:pt x="1905" y="1787578"/>
                  </a:moveTo>
                  <a:lnTo>
                    <a:pt x="462637" y="1787578"/>
                  </a:lnTo>
                  <a:lnTo>
                    <a:pt x="465088" y="1729723"/>
                  </a:lnTo>
                  <a:cubicBezTo>
                    <a:pt x="518730" y="1099960"/>
                    <a:pt x="965441" y="598261"/>
                    <a:pt x="1527991" y="534422"/>
                  </a:cubicBezTo>
                  <a:lnTo>
                    <a:pt x="1557610" y="532750"/>
                  </a:lnTo>
                  <a:lnTo>
                    <a:pt x="1557610" y="531495"/>
                  </a:lnTo>
                  <a:lnTo>
                    <a:pt x="3110145" y="531495"/>
                  </a:lnTo>
                  <a:lnTo>
                    <a:pt x="3110145" y="264795"/>
                  </a:lnTo>
                  <a:lnTo>
                    <a:pt x="3110144" y="264795"/>
                  </a:lnTo>
                  <a:lnTo>
                    <a:pt x="3110144" y="0"/>
                  </a:lnTo>
                  <a:lnTo>
                    <a:pt x="1689699" y="0"/>
                  </a:lnTo>
                  <a:lnTo>
                    <a:pt x="1689699" y="632"/>
                  </a:lnTo>
                  <a:lnTo>
                    <a:pt x="1538537" y="7483"/>
                  </a:lnTo>
                  <a:cubicBezTo>
                    <a:pt x="732563" y="80917"/>
                    <a:pt x="90488" y="692455"/>
                    <a:pt x="8786" y="1462573"/>
                  </a:cubicBezTo>
                  <a:lnTo>
                    <a:pt x="3934" y="1554553"/>
                  </a:lnTo>
                  <a:lnTo>
                    <a:pt x="1905" y="1554553"/>
                  </a:lnTo>
                  <a:lnTo>
                    <a:pt x="1905" y="1593021"/>
                  </a:lnTo>
                  <a:lnTo>
                    <a:pt x="0" y="1629134"/>
                  </a:lnTo>
                  <a:lnTo>
                    <a:pt x="1905" y="1667649"/>
                  </a:lnTo>
                  <a:close/>
                </a:path>
              </a:pathLst>
            </a:custGeom>
            <a:solidFill>
              <a:srgbClr val="D6DCE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8" name="Prostokąt 7">
              <a:extLst>
                <a:ext uri="{FF2B5EF4-FFF2-40B4-BE49-F238E27FC236}">
                  <a16:creationId xmlns:a16="http://schemas.microsoft.com/office/drawing/2014/main" id="{77072AAB-7137-42A2-9E84-D6A3FAC59C2C}"/>
                </a:ext>
              </a:extLst>
            </p:cNvPr>
            <p:cNvSpPr/>
            <p:nvPr/>
          </p:nvSpPr>
          <p:spPr>
            <a:xfrm>
              <a:off x="-2" y="2486714"/>
              <a:ext cx="12209753" cy="259618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D9878E53-192F-4358-951D-9E69ED6B4E0E}"/>
                </a:ext>
              </a:extLst>
            </p:cNvPr>
            <p:cNvSpPr txBox="1"/>
            <p:nvPr/>
          </p:nvSpPr>
          <p:spPr>
            <a:xfrm>
              <a:off x="673534" y="3092308"/>
              <a:ext cx="7511970" cy="1384995"/>
            </a:xfrm>
            <a:prstGeom prst="rect">
              <a:avLst/>
            </a:prstGeom>
            <a:noFill/>
          </p:spPr>
          <p:txBody>
            <a:bodyPr wrap="square" rtlCol="0">
              <a:spAutoFit/>
            </a:bodyPr>
            <a:lstStyle/>
            <a:p>
              <a:pPr algn="r"/>
              <a:r>
                <a:rPr lang="pl-PL" sz="2800" i="0" dirty="0" err="1">
                  <a:solidFill>
                    <a:schemeClr val="bg1"/>
                  </a:solidFill>
                  <a:effectLst/>
                  <a:latin typeface="Manrope SemiBold" pitchFamily="2" charset="0"/>
                </a:rPr>
                <a:t>Lorem</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ipsum</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dolor</a:t>
              </a:r>
              <a:r>
                <a:rPr lang="pl-PL" sz="2800" i="0" dirty="0">
                  <a:solidFill>
                    <a:schemeClr val="bg1"/>
                  </a:solidFill>
                  <a:effectLst/>
                  <a:latin typeface="Manrope SemiBold" pitchFamily="2" charset="0"/>
                </a:rPr>
                <a:t> sit </a:t>
              </a:r>
              <a:r>
                <a:rPr lang="pl-PL" sz="2800" i="0" dirty="0" err="1">
                  <a:solidFill>
                    <a:schemeClr val="bg1"/>
                  </a:solidFill>
                  <a:effectLst/>
                  <a:latin typeface="Manrope SemiBold" pitchFamily="2" charset="0"/>
                </a:rPr>
                <a:t>amet</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consectetur</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adipiscing</a:t>
              </a:r>
              <a:r>
                <a:rPr lang="pl-PL" sz="2800" i="0" dirty="0">
                  <a:solidFill>
                    <a:schemeClr val="bg1"/>
                  </a:solidFill>
                  <a:effectLst/>
                  <a:latin typeface="Manrope SemiBold" pitchFamily="2" charset="0"/>
                </a:rPr>
                <a:t> elit, </a:t>
              </a:r>
              <a:r>
                <a:rPr lang="pl-PL" sz="2800" i="0" dirty="0" err="1">
                  <a:solidFill>
                    <a:schemeClr val="bg1"/>
                  </a:solidFill>
                  <a:effectLst/>
                  <a:latin typeface="Manrope SemiBold" pitchFamily="2" charset="0"/>
                </a:rPr>
                <a:t>sed</a:t>
              </a:r>
              <a:r>
                <a:rPr lang="pl-PL" sz="2800" i="0" dirty="0">
                  <a:solidFill>
                    <a:schemeClr val="bg1"/>
                  </a:solidFill>
                  <a:effectLst/>
                  <a:latin typeface="Manrope SemiBold" pitchFamily="2" charset="0"/>
                </a:rPr>
                <a:t> do </a:t>
              </a:r>
              <a:r>
                <a:rPr lang="pl-PL" sz="2800" i="0" dirty="0" err="1">
                  <a:solidFill>
                    <a:schemeClr val="bg1"/>
                  </a:solidFill>
                  <a:effectLst/>
                  <a:latin typeface="Manrope SemiBold" pitchFamily="2" charset="0"/>
                </a:rPr>
                <a:t>eiusmod</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tempor</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incididunt</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ut</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labore</a:t>
              </a:r>
              <a:r>
                <a:rPr lang="pl-PL" sz="2800" i="0" dirty="0">
                  <a:solidFill>
                    <a:schemeClr val="bg1"/>
                  </a:solidFill>
                  <a:effectLst/>
                  <a:latin typeface="Manrope SemiBold" pitchFamily="2" charset="0"/>
                </a:rPr>
                <a:t> et </a:t>
              </a:r>
              <a:r>
                <a:rPr lang="pl-PL" sz="2800" i="0" dirty="0" err="1">
                  <a:solidFill>
                    <a:schemeClr val="bg1"/>
                  </a:solidFill>
                  <a:effectLst/>
                  <a:latin typeface="Manrope SemiBold" pitchFamily="2" charset="0"/>
                </a:rPr>
                <a:t>dolore</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magna</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aliqua</a:t>
              </a:r>
              <a:endParaRPr lang="pl-PL" sz="2800" dirty="0">
                <a:solidFill>
                  <a:schemeClr val="bg1"/>
                </a:solidFill>
                <a:latin typeface="Manrope SemiBold" pitchFamily="2" charset="0"/>
              </a:endParaRPr>
            </a:p>
          </p:txBody>
        </p:sp>
        <p:sp>
          <p:nvSpPr>
            <p:cNvPr id="30" name="pole tekstowe 29">
              <a:extLst>
                <a:ext uri="{FF2B5EF4-FFF2-40B4-BE49-F238E27FC236}">
                  <a16:creationId xmlns:a16="http://schemas.microsoft.com/office/drawing/2014/main" id="{878671C1-9354-4C41-8E27-3422E51D263F}"/>
                </a:ext>
              </a:extLst>
            </p:cNvPr>
            <p:cNvSpPr txBox="1"/>
            <p:nvPr/>
          </p:nvSpPr>
          <p:spPr>
            <a:xfrm>
              <a:off x="673534" y="5512332"/>
              <a:ext cx="7511970" cy="969496"/>
            </a:xfrm>
            <a:prstGeom prst="rect">
              <a:avLst/>
            </a:prstGeom>
            <a:noFill/>
          </p:spPr>
          <p:txBody>
            <a:bodyPr wrap="square" rtlCol="0">
              <a:spAutoFit/>
            </a:bodyPr>
            <a:lstStyle/>
            <a:p>
              <a:pPr algn="r"/>
              <a:r>
                <a:rPr lang="pl-PL" sz="1900" dirty="0">
                  <a:solidFill>
                    <a:schemeClr val="bg1"/>
                  </a:solidFill>
                  <a:latin typeface="Manrope" pitchFamily="2" charset="0"/>
                </a:rPr>
                <a:t>Autor pierwszy </a:t>
              </a:r>
            </a:p>
            <a:p>
              <a:pPr algn="r"/>
              <a:r>
                <a:rPr lang="pl-PL" sz="1900" dirty="0">
                  <a:solidFill>
                    <a:schemeClr val="bg1"/>
                  </a:solidFill>
                  <a:latin typeface="Manrope" pitchFamily="2" charset="0"/>
                </a:rPr>
                <a:t>Autor drugi </a:t>
              </a:r>
            </a:p>
            <a:p>
              <a:pPr algn="r"/>
              <a:r>
                <a:rPr lang="pl-PL" sz="1900" dirty="0">
                  <a:solidFill>
                    <a:schemeClr val="bg1"/>
                  </a:solidFill>
                  <a:latin typeface="Manrope" pitchFamily="2" charset="0"/>
                </a:rPr>
                <a:t>Autor trzeci </a:t>
              </a:r>
            </a:p>
          </p:txBody>
        </p:sp>
      </p:grpSp>
      <p:grpSp>
        <p:nvGrpSpPr>
          <p:cNvPr id="9" name="Grupa 8">
            <a:extLst>
              <a:ext uri="{FF2B5EF4-FFF2-40B4-BE49-F238E27FC236}">
                <a16:creationId xmlns:a16="http://schemas.microsoft.com/office/drawing/2014/main" id="{BDEF0AC1-D894-4FF8-9BC7-315505A168AF}"/>
              </a:ext>
            </a:extLst>
          </p:cNvPr>
          <p:cNvGrpSpPr/>
          <p:nvPr/>
        </p:nvGrpSpPr>
        <p:grpSpPr>
          <a:xfrm>
            <a:off x="-7621" y="-224661"/>
            <a:ext cx="12332786" cy="2711375"/>
            <a:chOff x="-7621" y="-224661"/>
            <a:chExt cx="12332786" cy="2711375"/>
          </a:xfrm>
        </p:grpSpPr>
        <p:sp>
          <p:nvSpPr>
            <p:cNvPr id="20" name="Dowolny kształt: kształt 19">
              <a:extLst>
                <a:ext uri="{FF2B5EF4-FFF2-40B4-BE49-F238E27FC236}">
                  <a16:creationId xmlns:a16="http://schemas.microsoft.com/office/drawing/2014/main" id="{310A979E-4237-4762-9681-F8721CC25E2C}"/>
                </a:ext>
              </a:extLst>
            </p:cNvPr>
            <p:cNvSpPr/>
            <p:nvPr/>
          </p:nvSpPr>
          <p:spPr>
            <a:xfrm>
              <a:off x="-7621" y="659756"/>
              <a:ext cx="12199621" cy="1826958"/>
            </a:xfrm>
            <a:custGeom>
              <a:avLst/>
              <a:gdLst>
                <a:gd name="connsiteX0" fmla="*/ 0 w 12199621"/>
                <a:gd name="connsiteY0" fmla="*/ 0 h 1826958"/>
                <a:gd name="connsiteX1" fmla="*/ 3935392 w 12199621"/>
                <a:gd name="connsiteY1" fmla="*/ 0 h 1826958"/>
                <a:gd name="connsiteX2" fmla="*/ 3935392 w 12199621"/>
                <a:gd name="connsiteY2" fmla="*/ 1561 h 1826958"/>
                <a:gd name="connsiteX3" fmla="*/ 7916747 w 12199621"/>
                <a:gd name="connsiteY3" fmla="*/ 1561 h 1826958"/>
                <a:gd name="connsiteX4" fmla="*/ 7916747 w 12199621"/>
                <a:gd name="connsiteY4" fmla="*/ 7087 h 1826958"/>
                <a:gd name="connsiteX5" fmla="*/ 8057658 w 12199621"/>
                <a:gd name="connsiteY5" fmla="*/ 15859 h 1826958"/>
                <a:gd name="connsiteX6" fmla="*/ 9272115 w 12199621"/>
                <a:gd name="connsiteY6" fmla="*/ 772805 h 1826958"/>
                <a:gd name="connsiteX7" fmla="*/ 9309963 w 12199621"/>
                <a:gd name="connsiteY7" fmla="*/ 843306 h 1826958"/>
                <a:gd name="connsiteX8" fmla="*/ 9347813 w 12199621"/>
                <a:gd name="connsiteY8" fmla="*/ 772805 h 1826958"/>
                <a:gd name="connsiteX9" fmla="*/ 10562269 w 12199621"/>
                <a:gd name="connsiteY9" fmla="*/ 15859 h 1826958"/>
                <a:gd name="connsiteX10" fmla="*/ 10733926 w 12199621"/>
                <a:gd name="connsiteY10" fmla="*/ 5174 h 1826958"/>
                <a:gd name="connsiteX11" fmla="*/ 10733926 w 12199621"/>
                <a:gd name="connsiteY11" fmla="*/ 4033 h 1826958"/>
                <a:gd name="connsiteX12" fmla="*/ 10752247 w 12199621"/>
                <a:gd name="connsiteY12" fmla="*/ 4033 h 1826958"/>
                <a:gd name="connsiteX13" fmla="*/ 10791956 w 12199621"/>
                <a:gd name="connsiteY13" fmla="*/ 1561 h 1826958"/>
                <a:gd name="connsiteX14" fmla="*/ 10846509 w 12199621"/>
                <a:gd name="connsiteY14" fmla="*/ 4033 h 1826958"/>
                <a:gd name="connsiteX15" fmla="*/ 12192000 w 12199621"/>
                <a:gd name="connsiteY15" fmla="*/ 4033 h 1826958"/>
                <a:gd name="connsiteX16" fmla="*/ 12192000 w 12199621"/>
                <a:gd name="connsiteY16" fmla="*/ 6096 h 1826958"/>
                <a:gd name="connsiteX17" fmla="*/ 12199621 w 12199621"/>
                <a:gd name="connsiteY17" fmla="*/ 6096 h 1826958"/>
                <a:gd name="connsiteX18" fmla="*/ 12199621 w 12199621"/>
                <a:gd name="connsiteY18" fmla="*/ 528964 h 1826958"/>
                <a:gd name="connsiteX19" fmla="*/ 11754613 w 12199621"/>
                <a:gd name="connsiteY19" fmla="*/ 528964 h 1826958"/>
                <a:gd name="connsiteX20" fmla="*/ 11754613 w 12199621"/>
                <a:gd name="connsiteY20" fmla="*/ 526429 h 1826958"/>
                <a:gd name="connsiteX21" fmla="*/ 10758973 w 12199621"/>
                <a:gd name="connsiteY21" fmla="*/ 526429 h 1826958"/>
                <a:gd name="connsiteX22" fmla="*/ 10758973 w 12199621"/>
                <a:gd name="connsiteY22" fmla="*/ 526953 h 1826958"/>
                <a:gd name="connsiteX23" fmla="*/ 10644017 w 12199621"/>
                <a:gd name="connsiteY23" fmla="*/ 533053 h 1826958"/>
                <a:gd name="connsiteX24" fmla="*/ 9548143 w 12199621"/>
                <a:gd name="connsiteY24" fmla="*/ 1809254 h 1826958"/>
                <a:gd name="connsiteX25" fmla="*/ 9549841 w 12199621"/>
                <a:gd name="connsiteY25" fmla="*/ 1826958 h 1826958"/>
                <a:gd name="connsiteX26" fmla="*/ 9078871 w 12199621"/>
                <a:gd name="connsiteY26" fmla="*/ 1826958 h 1826958"/>
                <a:gd name="connsiteX27" fmla="*/ 9079722 w 12199621"/>
                <a:gd name="connsiteY27" fmla="*/ 1809254 h 1826958"/>
                <a:gd name="connsiteX28" fmla="*/ 7983848 w 12199621"/>
                <a:gd name="connsiteY28" fmla="*/ 533053 h 1826958"/>
                <a:gd name="connsiteX29" fmla="*/ 7907870 w 12199621"/>
                <a:gd name="connsiteY29" fmla="*/ 529021 h 1826958"/>
                <a:gd name="connsiteX30" fmla="*/ 7907870 w 12199621"/>
                <a:gd name="connsiteY30" fmla="*/ 526430 h 1826958"/>
                <a:gd name="connsiteX31" fmla="*/ 7859041 w 12199621"/>
                <a:gd name="connsiteY31" fmla="*/ 526430 h 1826958"/>
                <a:gd name="connsiteX32" fmla="*/ 3229337 w 12199621"/>
                <a:gd name="connsiteY32" fmla="*/ 526430 h 1826958"/>
                <a:gd name="connsiteX33" fmla="*/ 3229337 w 12199621"/>
                <a:gd name="connsiteY33" fmla="*/ 526428 h 1826958"/>
                <a:gd name="connsiteX34" fmla="*/ 1 w 12199621"/>
                <a:gd name="connsiteY34" fmla="*/ 526428 h 1826958"/>
                <a:gd name="connsiteX35" fmla="*/ 1 w 12199621"/>
                <a:gd name="connsiteY35" fmla="*/ 520860 h 1826958"/>
                <a:gd name="connsiteX36" fmla="*/ 0 w 12199621"/>
                <a:gd name="connsiteY36" fmla="*/ 520860 h 18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9621" h="1826958">
                  <a:moveTo>
                    <a:pt x="0" y="0"/>
                  </a:moveTo>
                  <a:lnTo>
                    <a:pt x="3935392" y="0"/>
                  </a:lnTo>
                  <a:lnTo>
                    <a:pt x="3935392" y="1561"/>
                  </a:lnTo>
                  <a:lnTo>
                    <a:pt x="7916747" y="1561"/>
                  </a:lnTo>
                  <a:lnTo>
                    <a:pt x="7916747" y="7087"/>
                  </a:lnTo>
                  <a:lnTo>
                    <a:pt x="8057658" y="15859"/>
                  </a:lnTo>
                  <a:cubicBezTo>
                    <a:pt x="8583048" y="81831"/>
                    <a:pt x="9028762" y="370841"/>
                    <a:pt x="9272115" y="772805"/>
                  </a:cubicBezTo>
                  <a:lnTo>
                    <a:pt x="9309963" y="843306"/>
                  </a:lnTo>
                  <a:lnTo>
                    <a:pt x="9347813" y="772805"/>
                  </a:lnTo>
                  <a:cubicBezTo>
                    <a:pt x="9591166" y="370841"/>
                    <a:pt x="10036879" y="81831"/>
                    <a:pt x="10562269" y="15859"/>
                  </a:cubicBezTo>
                  <a:lnTo>
                    <a:pt x="10733926" y="5174"/>
                  </a:lnTo>
                  <a:lnTo>
                    <a:pt x="10733926" y="4033"/>
                  </a:lnTo>
                  <a:lnTo>
                    <a:pt x="10752247" y="4033"/>
                  </a:lnTo>
                  <a:lnTo>
                    <a:pt x="10791956" y="1561"/>
                  </a:lnTo>
                  <a:lnTo>
                    <a:pt x="10846509" y="4033"/>
                  </a:lnTo>
                  <a:lnTo>
                    <a:pt x="12192000" y="4033"/>
                  </a:lnTo>
                  <a:lnTo>
                    <a:pt x="12192000" y="6096"/>
                  </a:lnTo>
                  <a:lnTo>
                    <a:pt x="12199621" y="6096"/>
                  </a:lnTo>
                  <a:lnTo>
                    <a:pt x="12199621" y="528964"/>
                  </a:lnTo>
                  <a:lnTo>
                    <a:pt x="11754613" y="528964"/>
                  </a:lnTo>
                  <a:lnTo>
                    <a:pt x="11754613" y="526429"/>
                  </a:lnTo>
                  <a:lnTo>
                    <a:pt x="10758973" y="526429"/>
                  </a:lnTo>
                  <a:lnTo>
                    <a:pt x="10758973" y="526953"/>
                  </a:lnTo>
                  <a:lnTo>
                    <a:pt x="10644017" y="533053"/>
                  </a:lnTo>
                  <a:cubicBezTo>
                    <a:pt x="10028480" y="598747"/>
                    <a:pt x="9548143" y="1145050"/>
                    <a:pt x="9548143" y="1809254"/>
                  </a:cubicBezTo>
                  <a:lnTo>
                    <a:pt x="9549841" y="1826958"/>
                  </a:lnTo>
                  <a:lnTo>
                    <a:pt x="9078871" y="1826958"/>
                  </a:lnTo>
                  <a:lnTo>
                    <a:pt x="9079722" y="1809254"/>
                  </a:lnTo>
                  <a:cubicBezTo>
                    <a:pt x="9079722" y="1145050"/>
                    <a:pt x="8599384" y="598747"/>
                    <a:pt x="7983848" y="533053"/>
                  </a:cubicBezTo>
                  <a:lnTo>
                    <a:pt x="7907870" y="529021"/>
                  </a:lnTo>
                  <a:lnTo>
                    <a:pt x="7907870" y="526430"/>
                  </a:lnTo>
                  <a:lnTo>
                    <a:pt x="7859041" y="526430"/>
                  </a:lnTo>
                  <a:lnTo>
                    <a:pt x="3229337" y="526430"/>
                  </a:lnTo>
                  <a:lnTo>
                    <a:pt x="3229337" y="526428"/>
                  </a:lnTo>
                  <a:lnTo>
                    <a:pt x="1" y="526428"/>
                  </a:lnTo>
                  <a:lnTo>
                    <a:pt x="1" y="520860"/>
                  </a:lnTo>
                  <a:lnTo>
                    <a:pt x="0" y="520860"/>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7" name="Grupa 6">
              <a:extLst>
                <a:ext uri="{FF2B5EF4-FFF2-40B4-BE49-F238E27FC236}">
                  <a16:creationId xmlns:a16="http://schemas.microsoft.com/office/drawing/2014/main" id="{9080F3E0-D59E-4CE3-AFF3-49CE3EF5E3C7}"/>
                </a:ext>
              </a:extLst>
            </p:cNvPr>
            <p:cNvGrpSpPr/>
            <p:nvPr/>
          </p:nvGrpSpPr>
          <p:grpSpPr>
            <a:xfrm>
              <a:off x="8395859" y="-224661"/>
              <a:ext cx="3929306" cy="1548000"/>
              <a:chOff x="8395859" y="-224661"/>
              <a:chExt cx="3929306" cy="1548000"/>
            </a:xfrm>
          </p:grpSpPr>
          <p:grpSp>
            <p:nvGrpSpPr>
              <p:cNvPr id="15" name="Grupa 14">
                <a:extLst>
                  <a:ext uri="{FF2B5EF4-FFF2-40B4-BE49-F238E27FC236}">
                    <a16:creationId xmlns:a16="http://schemas.microsoft.com/office/drawing/2014/main" id="{C96E4D8C-F231-4D2B-8E55-1DD980A5884F}"/>
                  </a:ext>
                </a:extLst>
              </p:cNvPr>
              <p:cNvGrpSpPr/>
              <p:nvPr/>
            </p:nvGrpSpPr>
            <p:grpSpPr>
              <a:xfrm>
                <a:off x="8395859" y="-224661"/>
                <a:ext cx="3929306" cy="1548000"/>
                <a:chOff x="8375763" y="-255253"/>
                <a:chExt cx="3929306" cy="1548000"/>
              </a:xfrm>
            </p:grpSpPr>
            <p:pic>
              <p:nvPicPr>
                <p:cNvPr id="16" name="Obraz 15">
                  <a:extLst>
                    <a:ext uri="{FF2B5EF4-FFF2-40B4-BE49-F238E27FC236}">
                      <a16:creationId xmlns:a16="http://schemas.microsoft.com/office/drawing/2014/main" id="{D98727D8-9000-45C6-B6DF-72119A726014}"/>
                    </a:ext>
                  </a:extLst>
                </p:cNvPr>
                <p:cNvPicPr>
                  <a:picLocks noChangeAspect="1"/>
                </p:cNvPicPr>
                <p:nvPr/>
              </p:nvPicPr>
              <p:blipFill rotWithShape="1">
                <a:blip r:embed="rId3">
                  <a:extLs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18" name="Obraz 17">
                  <a:extLst>
                    <a:ext uri="{FF2B5EF4-FFF2-40B4-BE49-F238E27FC236}">
                      <a16:creationId xmlns:a16="http://schemas.microsoft.com/office/drawing/2014/main" id="{261481E8-4ACF-47C1-9075-C5542946559B}"/>
                    </a:ext>
                  </a:extLst>
                </p:cNvPr>
                <p:cNvPicPr>
                  <a:picLocks noChangeAspect="1"/>
                </p:cNvPicPr>
                <p:nvPr/>
              </p:nvPicPr>
              <p:blipFill rotWithShape="1">
                <a:blip r:embed="rId3">
                  <a:extLs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grpSp>
          <p:pic>
            <p:nvPicPr>
              <p:cNvPr id="4" name="Obraz 3">
                <a:extLst>
                  <a:ext uri="{FF2B5EF4-FFF2-40B4-BE49-F238E27FC236}">
                    <a16:creationId xmlns:a16="http://schemas.microsoft.com/office/drawing/2014/main" id="{7803C4FD-1A99-460D-AAD1-DB94EC62D9F8}"/>
                  </a:ext>
                </a:extLst>
              </p:cNvPr>
              <p:cNvPicPr>
                <a:picLocks noChangeAspect="1"/>
              </p:cNvPicPr>
              <p:nvPr/>
            </p:nvPicPr>
            <p:blipFill rotWithShape="1">
              <a:blip r:embed="rId4">
                <a:extLst>
                  <a:ext uri="{28A0092B-C50C-407E-A947-70E740481C1C}">
                    <a14:useLocalDpi xmlns:a14="http://schemas.microsoft.com/office/drawing/2010/main" val="0"/>
                  </a:ext>
                </a:extLst>
              </a:blip>
              <a:srcRect l="47616" t="27187" r="15843" b="38434"/>
              <a:stretch/>
            </p:blipFill>
            <p:spPr>
              <a:xfrm>
                <a:off x="10071921" y="145034"/>
                <a:ext cx="1403025" cy="396000"/>
              </a:xfrm>
              <a:prstGeom prst="rect">
                <a:avLst/>
              </a:prstGeom>
            </p:spPr>
          </p:pic>
        </p:grpSp>
      </p:grpSp>
    </p:spTree>
    <p:extLst>
      <p:ext uri="{BB962C8B-B14F-4D97-AF65-F5344CB8AC3E}">
        <p14:creationId xmlns:p14="http://schemas.microsoft.com/office/powerpoint/2010/main" val="360602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a:extLst>
              <a:ext uri="{FF2B5EF4-FFF2-40B4-BE49-F238E27FC236}">
                <a16:creationId xmlns:a16="http://schemas.microsoft.com/office/drawing/2014/main" id="{8FB4F729-C98F-468B-9B63-E93D2F2C01C8}"/>
              </a:ext>
            </a:extLst>
          </p:cNvPr>
          <p:cNvSpPr txBox="1"/>
          <p:nvPr/>
        </p:nvSpPr>
        <p:spPr>
          <a:xfrm>
            <a:off x="546139" y="1062037"/>
            <a:ext cx="9062720" cy="461665"/>
          </a:xfrm>
          <a:prstGeom prst="rect">
            <a:avLst/>
          </a:prstGeom>
          <a:noFill/>
        </p:spPr>
        <p:txBody>
          <a:bodyPr wrap="square" rtlCol="0">
            <a:spAutoFit/>
          </a:bodyPr>
          <a:lstStyle/>
          <a:p>
            <a:r>
              <a:rPr lang="pl-PL" sz="2400" i="0" dirty="0">
                <a:solidFill>
                  <a:srgbClr val="04163E"/>
                </a:solidFill>
                <a:effectLst/>
                <a:latin typeface="Manrope SemiBold" pitchFamily="2" charset="0"/>
              </a:rPr>
              <a:t>Tytuł slajdu</a:t>
            </a:r>
            <a:endParaRPr lang="pl-PL" sz="2400" dirty="0">
              <a:solidFill>
                <a:srgbClr val="04163E"/>
              </a:solidFill>
              <a:latin typeface="Manrope SemiBold" pitchFamily="2" charset="0"/>
            </a:endParaRPr>
          </a:p>
        </p:txBody>
      </p:sp>
      <p:sp>
        <p:nvSpPr>
          <p:cNvPr id="21" name="pole tekstowe 20">
            <a:extLst>
              <a:ext uri="{FF2B5EF4-FFF2-40B4-BE49-F238E27FC236}">
                <a16:creationId xmlns:a16="http://schemas.microsoft.com/office/drawing/2014/main" id="{57ABEB27-29C2-44E1-B633-5EAFD654EDA8}"/>
              </a:ext>
            </a:extLst>
          </p:cNvPr>
          <p:cNvSpPr txBox="1"/>
          <p:nvPr/>
        </p:nvSpPr>
        <p:spPr>
          <a:xfrm>
            <a:off x="546139" y="1823372"/>
            <a:ext cx="10788402" cy="1938992"/>
          </a:xfrm>
          <a:prstGeom prst="rect">
            <a:avLst/>
          </a:prstGeom>
          <a:noFill/>
        </p:spPr>
        <p:txBody>
          <a:bodyPr wrap="square" rtlCol="0">
            <a:spAutoFit/>
          </a:bodyPr>
          <a:lstStyle/>
          <a:p>
            <a:pPr algn="just"/>
            <a:r>
              <a:rPr lang="pl-PL" sz="2000" noProof="1">
                <a:solidFill>
                  <a:srgbClr val="04163E"/>
                </a:solidFill>
                <a:latin typeface="Manrope "/>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2" name="Grupa 1">
            <a:extLst>
              <a:ext uri="{FF2B5EF4-FFF2-40B4-BE49-F238E27FC236}">
                <a16:creationId xmlns:a16="http://schemas.microsoft.com/office/drawing/2014/main" id="{1183F9FE-89D9-4BE7-A9D3-464B49AD5E79}"/>
              </a:ext>
            </a:extLst>
          </p:cNvPr>
          <p:cNvGrpSpPr/>
          <p:nvPr/>
        </p:nvGrpSpPr>
        <p:grpSpPr>
          <a:xfrm>
            <a:off x="-10049" y="-224661"/>
            <a:ext cx="12335214" cy="7097482"/>
            <a:chOff x="-10049" y="-224661"/>
            <a:chExt cx="12335214" cy="7097482"/>
          </a:xfrm>
        </p:grpSpPr>
        <p:grpSp>
          <p:nvGrpSpPr>
            <p:cNvPr id="29" name="Grupa 28">
              <a:extLst>
                <a:ext uri="{FF2B5EF4-FFF2-40B4-BE49-F238E27FC236}">
                  <a16:creationId xmlns:a16="http://schemas.microsoft.com/office/drawing/2014/main" id="{92432B43-8A9A-4491-82E0-597082946EE8}"/>
                </a:ext>
              </a:extLst>
            </p:cNvPr>
            <p:cNvGrpSpPr/>
            <p:nvPr/>
          </p:nvGrpSpPr>
          <p:grpSpPr>
            <a:xfrm>
              <a:off x="-10049" y="-1"/>
              <a:ext cx="12206461" cy="6872822"/>
              <a:chOff x="-10049" y="-1"/>
              <a:chExt cx="12206461" cy="6872822"/>
            </a:xfrm>
          </p:grpSpPr>
          <p:sp>
            <p:nvSpPr>
              <p:cNvPr id="14" name="Dowolny kształt: kształt 13">
                <a:extLst>
                  <a:ext uri="{FF2B5EF4-FFF2-40B4-BE49-F238E27FC236}">
                    <a16:creationId xmlns:a16="http://schemas.microsoft.com/office/drawing/2014/main" id="{EDF72195-4B1F-47B9-B550-F234EC9269BC}"/>
                  </a:ext>
                </a:extLst>
              </p:cNvPr>
              <p:cNvSpPr/>
              <p:nvPr/>
            </p:nvSpPr>
            <p:spPr>
              <a:xfrm>
                <a:off x="-9824" y="671960"/>
                <a:ext cx="8434522" cy="104680"/>
              </a:xfrm>
              <a:custGeom>
                <a:avLst/>
                <a:gdLst>
                  <a:gd name="connsiteX0" fmla="*/ 0 w 8434522"/>
                  <a:gd name="connsiteY0" fmla="*/ 0 h 104680"/>
                  <a:gd name="connsiteX1" fmla="*/ 3727048 w 8434522"/>
                  <a:gd name="connsiteY1" fmla="*/ 0 h 104680"/>
                  <a:gd name="connsiteX2" fmla="*/ 3727048 w 8434522"/>
                  <a:gd name="connsiteY2" fmla="*/ 899 h 104680"/>
                  <a:gd name="connsiteX3" fmla="*/ 7916746 w 8434522"/>
                  <a:gd name="connsiteY3" fmla="*/ 899 h 104680"/>
                  <a:gd name="connsiteX4" fmla="*/ 7916746 w 8434522"/>
                  <a:gd name="connsiteY4" fmla="*/ 6425 h 104680"/>
                  <a:gd name="connsiteX5" fmla="*/ 8057658 w 8434522"/>
                  <a:gd name="connsiteY5" fmla="*/ 15197 h 104680"/>
                  <a:gd name="connsiteX6" fmla="*/ 8250705 w 8434522"/>
                  <a:gd name="connsiteY6" fmla="*/ 50177 h 104680"/>
                  <a:gd name="connsiteX7" fmla="*/ 8434522 w 8434522"/>
                  <a:gd name="connsiteY7" fmla="*/ 104680 h 104680"/>
                  <a:gd name="connsiteX8" fmla="*/ 0 w 8434522"/>
                  <a:gd name="connsiteY8" fmla="*/ 104680 h 10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4522" h="104680">
                    <a:moveTo>
                      <a:pt x="0" y="0"/>
                    </a:moveTo>
                    <a:lnTo>
                      <a:pt x="3727048" y="0"/>
                    </a:lnTo>
                    <a:lnTo>
                      <a:pt x="3727048" y="899"/>
                    </a:lnTo>
                    <a:lnTo>
                      <a:pt x="7916746" y="899"/>
                    </a:lnTo>
                    <a:lnTo>
                      <a:pt x="7916746" y="6425"/>
                    </a:lnTo>
                    <a:lnTo>
                      <a:pt x="8057658" y="15197"/>
                    </a:lnTo>
                    <a:cubicBezTo>
                      <a:pt x="8123332" y="23444"/>
                      <a:pt x="8187761" y="35175"/>
                      <a:pt x="8250705" y="50177"/>
                    </a:cubicBezTo>
                    <a:lnTo>
                      <a:pt x="8434522" y="104680"/>
                    </a:lnTo>
                    <a:lnTo>
                      <a:pt x="0" y="104680"/>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23" name="Dowolny kształt: kształt 22">
                <a:extLst>
                  <a:ext uri="{FF2B5EF4-FFF2-40B4-BE49-F238E27FC236}">
                    <a16:creationId xmlns:a16="http://schemas.microsoft.com/office/drawing/2014/main" id="{1C20064A-C199-4466-8DFD-16F31F9FE520}"/>
                  </a:ext>
                </a:extLst>
              </p:cNvPr>
              <p:cNvSpPr/>
              <p:nvPr/>
            </p:nvSpPr>
            <p:spPr>
              <a:xfrm>
                <a:off x="-10049" y="-1"/>
                <a:ext cx="12202049" cy="1543702"/>
              </a:xfrm>
              <a:custGeom>
                <a:avLst/>
                <a:gdLst>
                  <a:gd name="connsiteX0" fmla="*/ 0 w 12202049"/>
                  <a:gd name="connsiteY0" fmla="*/ 0 h 1543702"/>
                  <a:gd name="connsiteX1" fmla="*/ 12202049 w 12202049"/>
                  <a:gd name="connsiteY1" fmla="*/ 0 h 1543702"/>
                  <a:gd name="connsiteX2" fmla="*/ 12202049 w 12202049"/>
                  <a:gd name="connsiteY2" fmla="*/ 45719 h 1543702"/>
                  <a:gd name="connsiteX3" fmla="*/ 12192001 w 12202049"/>
                  <a:gd name="connsiteY3" fmla="*/ 45719 h 1543702"/>
                  <a:gd name="connsiteX4" fmla="*/ 12192001 w 12202049"/>
                  <a:gd name="connsiteY4" fmla="*/ 1117087 h 1543702"/>
                  <a:gd name="connsiteX5" fmla="*/ 12192000 w 12202049"/>
                  <a:gd name="connsiteY5" fmla="*/ 1117087 h 1543702"/>
                  <a:gd name="connsiteX6" fmla="*/ 12192000 w 12202049"/>
                  <a:gd name="connsiteY6" fmla="*/ 704429 h 1543702"/>
                  <a:gd name="connsiteX7" fmla="*/ 10846509 w 12202049"/>
                  <a:gd name="connsiteY7" fmla="*/ 704429 h 1543702"/>
                  <a:gd name="connsiteX8" fmla="*/ 10791956 w 12202049"/>
                  <a:gd name="connsiteY8" fmla="*/ 701957 h 1543702"/>
                  <a:gd name="connsiteX9" fmla="*/ 10752247 w 12202049"/>
                  <a:gd name="connsiteY9" fmla="*/ 704429 h 1543702"/>
                  <a:gd name="connsiteX10" fmla="*/ 10733926 w 12202049"/>
                  <a:gd name="connsiteY10" fmla="*/ 704429 h 1543702"/>
                  <a:gd name="connsiteX11" fmla="*/ 10733926 w 12202049"/>
                  <a:gd name="connsiteY11" fmla="*/ 705570 h 1543702"/>
                  <a:gd name="connsiteX12" fmla="*/ 10562269 w 12202049"/>
                  <a:gd name="connsiteY12" fmla="*/ 716255 h 1543702"/>
                  <a:gd name="connsiteX13" fmla="*/ 9347813 w 12202049"/>
                  <a:gd name="connsiteY13" fmla="*/ 1473201 h 1543702"/>
                  <a:gd name="connsiteX14" fmla="*/ 9309963 w 12202049"/>
                  <a:gd name="connsiteY14" fmla="*/ 1543702 h 1543702"/>
                  <a:gd name="connsiteX15" fmla="*/ 9272115 w 12202049"/>
                  <a:gd name="connsiteY15" fmla="*/ 1473201 h 1543702"/>
                  <a:gd name="connsiteX16" fmla="*/ 8057658 w 12202049"/>
                  <a:gd name="connsiteY16" fmla="*/ 716255 h 1543702"/>
                  <a:gd name="connsiteX17" fmla="*/ 7925486 w 12202049"/>
                  <a:gd name="connsiteY17" fmla="*/ 708027 h 1543702"/>
                  <a:gd name="connsiteX18" fmla="*/ 10049 w 12202049"/>
                  <a:gd name="connsiteY18" fmla="*/ 708027 h 1543702"/>
                  <a:gd name="connsiteX19" fmla="*/ 10049 w 12202049"/>
                  <a:gd name="connsiteY19" fmla="*/ 700396 h 1543702"/>
                  <a:gd name="connsiteX20" fmla="*/ 0 w 12202049"/>
                  <a:gd name="connsiteY20" fmla="*/ 700396 h 1543702"/>
                  <a:gd name="connsiteX21" fmla="*/ 0 w 12202049"/>
                  <a:gd name="connsiteY21" fmla="*/ 45719 h 1543702"/>
                  <a:gd name="connsiteX22" fmla="*/ 0 w 12202049"/>
                  <a:gd name="connsiteY22" fmla="*/ 40641 h 154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2049" h="1543702">
                    <a:moveTo>
                      <a:pt x="0" y="0"/>
                    </a:moveTo>
                    <a:lnTo>
                      <a:pt x="12202049" y="0"/>
                    </a:lnTo>
                    <a:lnTo>
                      <a:pt x="12202049" y="45719"/>
                    </a:lnTo>
                    <a:lnTo>
                      <a:pt x="12192001" y="45719"/>
                    </a:lnTo>
                    <a:lnTo>
                      <a:pt x="12192001" y="1117087"/>
                    </a:lnTo>
                    <a:lnTo>
                      <a:pt x="12192000" y="1117087"/>
                    </a:lnTo>
                    <a:lnTo>
                      <a:pt x="12192000" y="704429"/>
                    </a:lnTo>
                    <a:lnTo>
                      <a:pt x="10846509" y="704429"/>
                    </a:lnTo>
                    <a:lnTo>
                      <a:pt x="10791956" y="701957"/>
                    </a:lnTo>
                    <a:lnTo>
                      <a:pt x="10752247" y="704429"/>
                    </a:lnTo>
                    <a:lnTo>
                      <a:pt x="10733926" y="704429"/>
                    </a:lnTo>
                    <a:lnTo>
                      <a:pt x="10733926" y="705570"/>
                    </a:lnTo>
                    <a:lnTo>
                      <a:pt x="10562269" y="716255"/>
                    </a:lnTo>
                    <a:cubicBezTo>
                      <a:pt x="10036879" y="782227"/>
                      <a:pt x="9591166" y="1071237"/>
                      <a:pt x="9347813" y="1473201"/>
                    </a:cubicBezTo>
                    <a:lnTo>
                      <a:pt x="9309963" y="1543702"/>
                    </a:lnTo>
                    <a:lnTo>
                      <a:pt x="9272115" y="1473201"/>
                    </a:lnTo>
                    <a:cubicBezTo>
                      <a:pt x="9028762" y="1071237"/>
                      <a:pt x="8583048" y="782227"/>
                      <a:pt x="8057658" y="716255"/>
                    </a:cubicBezTo>
                    <a:lnTo>
                      <a:pt x="7925486" y="708027"/>
                    </a:lnTo>
                    <a:lnTo>
                      <a:pt x="10049" y="708027"/>
                    </a:lnTo>
                    <a:lnTo>
                      <a:pt x="10049" y="700396"/>
                    </a:lnTo>
                    <a:lnTo>
                      <a:pt x="0" y="700396"/>
                    </a:lnTo>
                    <a:lnTo>
                      <a:pt x="0" y="45719"/>
                    </a:lnTo>
                    <a:lnTo>
                      <a:pt x="0" y="40641"/>
                    </a:lnTo>
                    <a:close/>
                  </a:path>
                </a:pathLst>
              </a:custGeom>
              <a:solidFill>
                <a:srgbClr val="E8EB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27" name="Dowolny kształt: kształt 26">
                <a:extLst>
                  <a:ext uri="{FF2B5EF4-FFF2-40B4-BE49-F238E27FC236}">
                    <a16:creationId xmlns:a16="http://schemas.microsoft.com/office/drawing/2014/main" id="{FEE3862C-639D-4158-984C-266ADCB7C530}"/>
                  </a:ext>
                </a:extLst>
              </p:cNvPr>
              <p:cNvSpPr/>
              <p:nvPr/>
            </p:nvSpPr>
            <p:spPr>
              <a:xfrm flipH="1">
                <a:off x="9344564" y="6789780"/>
                <a:ext cx="2851848" cy="83041"/>
              </a:xfrm>
              <a:custGeom>
                <a:avLst/>
                <a:gdLst>
                  <a:gd name="connsiteX0" fmla="*/ 2386887 w 2851848"/>
                  <a:gd name="connsiteY0" fmla="*/ 0 h 83041"/>
                  <a:gd name="connsiteX1" fmla="*/ 0 w 2851848"/>
                  <a:gd name="connsiteY1" fmla="*/ 0 h 83041"/>
                  <a:gd name="connsiteX2" fmla="*/ 0 w 2851848"/>
                  <a:gd name="connsiteY2" fmla="*/ 83041 h 83041"/>
                  <a:gd name="connsiteX3" fmla="*/ 2851848 w 2851848"/>
                  <a:gd name="connsiteY3" fmla="*/ 83041 h 83041"/>
                  <a:gd name="connsiteX4" fmla="*/ 2720846 w 2851848"/>
                  <a:gd name="connsiteY4" fmla="*/ 44198 h 83041"/>
                  <a:gd name="connsiteX5" fmla="*/ 2527799 w 2851848"/>
                  <a:gd name="connsiteY5" fmla="*/ 9218 h 83041"/>
                  <a:gd name="connsiteX6" fmla="*/ 2386887 w 2851848"/>
                  <a:gd name="connsiteY6" fmla="*/ 446 h 8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48" h="83041">
                    <a:moveTo>
                      <a:pt x="2386887" y="0"/>
                    </a:moveTo>
                    <a:lnTo>
                      <a:pt x="0" y="0"/>
                    </a:lnTo>
                    <a:lnTo>
                      <a:pt x="0" y="83041"/>
                    </a:lnTo>
                    <a:lnTo>
                      <a:pt x="2851848" y="83041"/>
                    </a:lnTo>
                    <a:lnTo>
                      <a:pt x="2720846" y="44198"/>
                    </a:lnTo>
                    <a:cubicBezTo>
                      <a:pt x="2657902" y="29196"/>
                      <a:pt x="2593473" y="17465"/>
                      <a:pt x="2527799" y="9218"/>
                    </a:cubicBezTo>
                    <a:lnTo>
                      <a:pt x="2386887" y="446"/>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grpSp>
          <p:nvGrpSpPr>
            <p:cNvPr id="12" name="Grupa 11">
              <a:extLst>
                <a:ext uri="{FF2B5EF4-FFF2-40B4-BE49-F238E27FC236}">
                  <a16:creationId xmlns:a16="http://schemas.microsoft.com/office/drawing/2014/main" id="{C7BA791E-16C5-4864-9DA6-BCB6BFA51837}"/>
                </a:ext>
              </a:extLst>
            </p:cNvPr>
            <p:cNvGrpSpPr/>
            <p:nvPr/>
          </p:nvGrpSpPr>
          <p:grpSpPr>
            <a:xfrm>
              <a:off x="8395859" y="-224661"/>
              <a:ext cx="3929306" cy="1548000"/>
              <a:chOff x="8395859" y="-224661"/>
              <a:chExt cx="3929306" cy="1548000"/>
            </a:xfrm>
          </p:grpSpPr>
          <p:grpSp>
            <p:nvGrpSpPr>
              <p:cNvPr id="13" name="Grupa 12">
                <a:extLst>
                  <a:ext uri="{FF2B5EF4-FFF2-40B4-BE49-F238E27FC236}">
                    <a16:creationId xmlns:a16="http://schemas.microsoft.com/office/drawing/2014/main" id="{F14B284A-4A1A-42A6-9E59-1E73FD3AFE64}"/>
                  </a:ext>
                </a:extLst>
              </p:cNvPr>
              <p:cNvGrpSpPr/>
              <p:nvPr/>
            </p:nvGrpSpPr>
            <p:grpSpPr>
              <a:xfrm>
                <a:off x="8395859" y="-224661"/>
                <a:ext cx="3929306" cy="1548000"/>
                <a:chOff x="8375763" y="-255253"/>
                <a:chExt cx="3929306" cy="1548000"/>
              </a:xfrm>
            </p:grpSpPr>
            <p:pic>
              <p:nvPicPr>
                <p:cNvPr id="16" name="Obraz 15">
                  <a:extLst>
                    <a:ext uri="{FF2B5EF4-FFF2-40B4-BE49-F238E27FC236}">
                      <a16:creationId xmlns:a16="http://schemas.microsoft.com/office/drawing/2014/main" id="{BA45BC13-0B56-41E2-9476-780F54824483}"/>
                    </a:ext>
                  </a:extLst>
                </p:cNvPr>
                <p:cNvPicPr>
                  <a:picLocks noChangeAspect="1"/>
                </p:cNvPicPr>
                <p:nvPr/>
              </p:nvPicPr>
              <p:blipFill rotWithShape="1">
                <a:blip r:embed="rId3">
                  <a:extLs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17" name="Obraz 16">
                  <a:extLst>
                    <a:ext uri="{FF2B5EF4-FFF2-40B4-BE49-F238E27FC236}">
                      <a16:creationId xmlns:a16="http://schemas.microsoft.com/office/drawing/2014/main" id="{4DB7B31F-72F7-4D60-AC3F-D90EC5AD7D6A}"/>
                    </a:ext>
                  </a:extLst>
                </p:cNvPr>
                <p:cNvPicPr>
                  <a:picLocks noChangeAspect="1"/>
                </p:cNvPicPr>
                <p:nvPr/>
              </p:nvPicPr>
              <p:blipFill rotWithShape="1">
                <a:blip r:embed="rId3">
                  <a:extLs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grpSp>
          <p:pic>
            <p:nvPicPr>
              <p:cNvPr id="15" name="Obraz 14">
                <a:extLst>
                  <a:ext uri="{FF2B5EF4-FFF2-40B4-BE49-F238E27FC236}">
                    <a16:creationId xmlns:a16="http://schemas.microsoft.com/office/drawing/2014/main" id="{2D608EC4-63EE-4FBF-8734-D39B7B1D5F96}"/>
                  </a:ext>
                </a:extLst>
              </p:cNvPr>
              <p:cNvPicPr>
                <a:picLocks noChangeAspect="1"/>
              </p:cNvPicPr>
              <p:nvPr/>
            </p:nvPicPr>
            <p:blipFill rotWithShape="1">
              <a:blip r:embed="rId4">
                <a:extLst>
                  <a:ext uri="{28A0092B-C50C-407E-A947-70E740481C1C}">
                    <a14:useLocalDpi xmlns:a14="http://schemas.microsoft.com/office/drawing/2010/main" val="0"/>
                  </a:ext>
                </a:extLst>
              </a:blip>
              <a:srcRect l="47616" t="27187" r="15843" b="38434"/>
              <a:stretch/>
            </p:blipFill>
            <p:spPr>
              <a:xfrm>
                <a:off x="10071921" y="145034"/>
                <a:ext cx="1403025" cy="396000"/>
              </a:xfrm>
              <a:prstGeom prst="rect">
                <a:avLst/>
              </a:prstGeom>
            </p:spPr>
          </p:pic>
        </p:grpSp>
      </p:grpSp>
    </p:spTree>
    <p:extLst>
      <p:ext uri="{BB962C8B-B14F-4D97-AF65-F5344CB8AC3E}">
        <p14:creationId xmlns:p14="http://schemas.microsoft.com/office/powerpoint/2010/main" val="413685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a:extLst>
              <a:ext uri="{FF2B5EF4-FFF2-40B4-BE49-F238E27FC236}">
                <a16:creationId xmlns:a16="http://schemas.microsoft.com/office/drawing/2014/main" id="{8FB4F729-C98F-468B-9B63-E93D2F2C01C8}"/>
              </a:ext>
            </a:extLst>
          </p:cNvPr>
          <p:cNvSpPr txBox="1"/>
          <p:nvPr/>
        </p:nvSpPr>
        <p:spPr>
          <a:xfrm>
            <a:off x="546139" y="1062037"/>
            <a:ext cx="9062720" cy="461665"/>
          </a:xfrm>
          <a:prstGeom prst="rect">
            <a:avLst/>
          </a:prstGeom>
          <a:noFill/>
        </p:spPr>
        <p:txBody>
          <a:bodyPr wrap="square" rtlCol="0">
            <a:spAutoFit/>
          </a:bodyPr>
          <a:lstStyle/>
          <a:p>
            <a:r>
              <a:rPr lang="pl-PL" sz="2400" i="0" dirty="0">
                <a:solidFill>
                  <a:srgbClr val="04163E"/>
                </a:solidFill>
                <a:effectLst/>
                <a:latin typeface="Manrope SemiBold" pitchFamily="2" charset="0"/>
              </a:rPr>
              <a:t>Tytuł slajdu</a:t>
            </a:r>
            <a:endParaRPr lang="pl-PL" sz="2400" dirty="0">
              <a:solidFill>
                <a:srgbClr val="04163E"/>
              </a:solidFill>
              <a:latin typeface="Manrope SemiBold" pitchFamily="2" charset="0"/>
            </a:endParaRPr>
          </a:p>
        </p:txBody>
      </p:sp>
      <p:sp>
        <p:nvSpPr>
          <p:cNvPr id="21" name="pole tekstowe 20">
            <a:extLst>
              <a:ext uri="{FF2B5EF4-FFF2-40B4-BE49-F238E27FC236}">
                <a16:creationId xmlns:a16="http://schemas.microsoft.com/office/drawing/2014/main" id="{57ABEB27-29C2-44E1-B633-5EAFD654EDA8}"/>
              </a:ext>
            </a:extLst>
          </p:cNvPr>
          <p:cNvSpPr txBox="1"/>
          <p:nvPr/>
        </p:nvSpPr>
        <p:spPr>
          <a:xfrm>
            <a:off x="546139" y="1823372"/>
            <a:ext cx="10788402" cy="1938992"/>
          </a:xfrm>
          <a:prstGeom prst="rect">
            <a:avLst/>
          </a:prstGeom>
          <a:noFill/>
        </p:spPr>
        <p:txBody>
          <a:bodyPr wrap="square" rtlCol="0">
            <a:spAutoFit/>
          </a:bodyPr>
          <a:lstStyle/>
          <a:p>
            <a:pPr algn="just"/>
            <a:r>
              <a:rPr lang="pl-PL" sz="2000" noProof="1">
                <a:solidFill>
                  <a:srgbClr val="04163E"/>
                </a:solidFill>
                <a:latin typeface="Manrope "/>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2" name="Grupa 1">
            <a:extLst>
              <a:ext uri="{FF2B5EF4-FFF2-40B4-BE49-F238E27FC236}">
                <a16:creationId xmlns:a16="http://schemas.microsoft.com/office/drawing/2014/main" id="{F547CE3F-89F4-4899-A999-250FCE845655}"/>
              </a:ext>
            </a:extLst>
          </p:cNvPr>
          <p:cNvGrpSpPr/>
          <p:nvPr/>
        </p:nvGrpSpPr>
        <p:grpSpPr>
          <a:xfrm>
            <a:off x="0" y="-224661"/>
            <a:ext cx="12325165" cy="7125422"/>
            <a:chOff x="0" y="-224661"/>
            <a:chExt cx="12325165" cy="7125422"/>
          </a:xfrm>
        </p:grpSpPr>
        <p:grpSp>
          <p:nvGrpSpPr>
            <p:cNvPr id="10" name="Grupa 9">
              <a:extLst>
                <a:ext uri="{FF2B5EF4-FFF2-40B4-BE49-F238E27FC236}">
                  <a16:creationId xmlns:a16="http://schemas.microsoft.com/office/drawing/2014/main" id="{ED049622-7CB4-48E1-BEE6-27136E114B6F}"/>
                </a:ext>
              </a:extLst>
            </p:cNvPr>
            <p:cNvGrpSpPr/>
            <p:nvPr/>
          </p:nvGrpSpPr>
          <p:grpSpPr>
            <a:xfrm>
              <a:off x="0" y="-2"/>
              <a:ext cx="12206461" cy="6900763"/>
              <a:chOff x="0" y="-2"/>
              <a:chExt cx="12206461" cy="6900763"/>
            </a:xfrm>
          </p:grpSpPr>
          <p:grpSp>
            <p:nvGrpSpPr>
              <p:cNvPr id="6" name="Grupa 5">
                <a:extLst>
                  <a:ext uri="{FF2B5EF4-FFF2-40B4-BE49-F238E27FC236}">
                    <a16:creationId xmlns:a16="http://schemas.microsoft.com/office/drawing/2014/main" id="{1FE78FAA-7273-4EBF-A485-7DF6635C76C5}"/>
                  </a:ext>
                </a:extLst>
              </p:cNvPr>
              <p:cNvGrpSpPr/>
              <p:nvPr/>
            </p:nvGrpSpPr>
            <p:grpSpPr>
              <a:xfrm>
                <a:off x="0" y="-2"/>
                <a:ext cx="12202049" cy="1571642"/>
                <a:chOff x="0" y="-2"/>
                <a:chExt cx="12202049" cy="1571642"/>
              </a:xfrm>
            </p:grpSpPr>
            <p:sp>
              <p:nvSpPr>
                <p:cNvPr id="14" name="Dowolny kształt: kształt 13">
                  <a:extLst>
                    <a:ext uri="{FF2B5EF4-FFF2-40B4-BE49-F238E27FC236}">
                      <a16:creationId xmlns:a16="http://schemas.microsoft.com/office/drawing/2014/main" id="{EDF72195-4B1F-47B9-B550-F234EC9269BC}"/>
                    </a:ext>
                  </a:extLst>
                </p:cNvPr>
                <p:cNvSpPr/>
                <p:nvPr/>
              </p:nvSpPr>
              <p:spPr>
                <a:xfrm>
                  <a:off x="225" y="699900"/>
                  <a:ext cx="8434522" cy="104680"/>
                </a:xfrm>
                <a:custGeom>
                  <a:avLst/>
                  <a:gdLst>
                    <a:gd name="connsiteX0" fmla="*/ 0 w 8434522"/>
                    <a:gd name="connsiteY0" fmla="*/ 0 h 104680"/>
                    <a:gd name="connsiteX1" fmla="*/ 3727048 w 8434522"/>
                    <a:gd name="connsiteY1" fmla="*/ 0 h 104680"/>
                    <a:gd name="connsiteX2" fmla="*/ 3727048 w 8434522"/>
                    <a:gd name="connsiteY2" fmla="*/ 899 h 104680"/>
                    <a:gd name="connsiteX3" fmla="*/ 7916746 w 8434522"/>
                    <a:gd name="connsiteY3" fmla="*/ 899 h 104680"/>
                    <a:gd name="connsiteX4" fmla="*/ 7916746 w 8434522"/>
                    <a:gd name="connsiteY4" fmla="*/ 6425 h 104680"/>
                    <a:gd name="connsiteX5" fmla="*/ 8057658 w 8434522"/>
                    <a:gd name="connsiteY5" fmla="*/ 15197 h 104680"/>
                    <a:gd name="connsiteX6" fmla="*/ 8250705 w 8434522"/>
                    <a:gd name="connsiteY6" fmla="*/ 50177 h 104680"/>
                    <a:gd name="connsiteX7" fmla="*/ 8434522 w 8434522"/>
                    <a:gd name="connsiteY7" fmla="*/ 104680 h 104680"/>
                    <a:gd name="connsiteX8" fmla="*/ 0 w 8434522"/>
                    <a:gd name="connsiteY8" fmla="*/ 104680 h 10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4522" h="104680">
                      <a:moveTo>
                        <a:pt x="0" y="0"/>
                      </a:moveTo>
                      <a:lnTo>
                        <a:pt x="3727048" y="0"/>
                      </a:lnTo>
                      <a:lnTo>
                        <a:pt x="3727048" y="899"/>
                      </a:lnTo>
                      <a:lnTo>
                        <a:pt x="7916746" y="899"/>
                      </a:lnTo>
                      <a:lnTo>
                        <a:pt x="7916746" y="6425"/>
                      </a:lnTo>
                      <a:lnTo>
                        <a:pt x="8057658" y="15197"/>
                      </a:lnTo>
                      <a:cubicBezTo>
                        <a:pt x="8123332" y="23444"/>
                        <a:pt x="8187761" y="35175"/>
                        <a:pt x="8250705" y="50177"/>
                      </a:cubicBezTo>
                      <a:lnTo>
                        <a:pt x="8434522" y="104680"/>
                      </a:lnTo>
                      <a:lnTo>
                        <a:pt x="0" y="104680"/>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15" name="Dowolny kształt: kształt 14">
                  <a:extLst>
                    <a:ext uri="{FF2B5EF4-FFF2-40B4-BE49-F238E27FC236}">
                      <a16:creationId xmlns:a16="http://schemas.microsoft.com/office/drawing/2014/main" id="{88E8ECA3-8AF1-42D7-A223-80C91410CFFB}"/>
                    </a:ext>
                  </a:extLst>
                </p:cNvPr>
                <p:cNvSpPr/>
                <p:nvPr/>
              </p:nvSpPr>
              <p:spPr>
                <a:xfrm>
                  <a:off x="0" y="-2"/>
                  <a:ext cx="12202049" cy="1571642"/>
                </a:xfrm>
                <a:custGeom>
                  <a:avLst/>
                  <a:gdLst>
                    <a:gd name="connsiteX0" fmla="*/ 0 w 12202049"/>
                    <a:gd name="connsiteY0" fmla="*/ 0 h 1571642"/>
                    <a:gd name="connsiteX1" fmla="*/ 12192000 w 12202049"/>
                    <a:gd name="connsiteY1" fmla="*/ 0 h 1571642"/>
                    <a:gd name="connsiteX2" fmla="*/ 12192000 w 12202049"/>
                    <a:gd name="connsiteY2" fmla="*/ 27940 h 1571642"/>
                    <a:gd name="connsiteX3" fmla="*/ 12202049 w 12202049"/>
                    <a:gd name="connsiteY3" fmla="*/ 27940 h 1571642"/>
                    <a:gd name="connsiteX4" fmla="*/ 12202049 w 12202049"/>
                    <a:gd name="connsiteY4" fmla="*/ 73659 h 1571642"/>
                    <a:gd name="connsiteX5" fmla="*/ 12192001 w 12202049"/>
                    <a:gd name="connsiteY5" fmla="*/ 73659 h 1571642"/>
                    <a:gd name="connsiteX6" fmla="*/ 12192001 w 12202049"/>
                    <a:gd name="connsiteY6" fmla="*/ 1145027 h 1571642"/>
                    <a:gd name="connsiteX7" fmla="*/ 12192000 w 12202049"/>
                    <a:gd name="connsiteY7" fmla="*/ 1145027 h 1571642"/>
                    <a:gd name="connsiteX8" fmla="*/ 12192000 w 12202049"/>
                    <a:gd name="connsiteY8" fmla="*/ 732369 h 1571642"/>
                    <a:gd name="connsiteX9" fmla="*/ 10846509 w 12202049"/>
                    <a:gd name="connsiteY9" fmla="*/ 732369 h 1571642"/>
                    <a:gd name="connsiteX10" fmla="*/ 10791956 w 12202049"/>
                    <a:gd name="connsiteY10" fmla="*/ 729897 h 1571642"/>
                    <a:gd name="connsiteX11" fmla="*/ 10752247 w 12202049"/>
                    <a:gd name="connsiteY11" fmla="*/ 732369 h 1571642"/>
                    <a:gd name="connsiteX12" fmla="*/ 10733926 w 12202049"/>
                    <a:gd name="connsiteY12" fmla="*/ 732369 h 1571642"/>
                    <a:gd name="connsiteX13" fmla="*/ 10733926 w 12202049"/>
                    <a:gd name="connsiteY13" fmla="*/ 733510 h 1571642"/>
                    <a:gd name="connsiteX14" fmla="*/ 10562269 w 12202049"/>
                    <a:gd name="connsiteY14" fmla="*/ 744195 h 1571642"/>
                    <a:gd name="connsiteX15" fmla="*/ 9347813 w 12202049"/>
                    <a:gd name="connsiteY15" fmla="*/ 1501141 h 1571642"/>
                    <a:gd name="connsiteX16" fmla="*/ 9309963 w 12202049"/>
                    <a:gd name="connsiteY16" fmla="*/ 1571642 h 1571642"/>
                    <a:gd name="connsiteX17" fmla="*/ 9272115 w 12202049"/>
                    <a:gd name="connsiteY17" fmla="*/ 1501141 h 1571642"/>
                    <a:gd name="connsiteX18" fmla="*/ 8057658 w 12202049"/>
                    <a:gd name="connsiteY18" fmla="*/ 744195 h 1571642"/>
                    <a:gd name="connsiteX19" fmla="*/ 7925486 w 12202049"/>
                    <a:gd name="connsiteY19" fmla="*/ 735967 h 1571642"/>
                    <a:gd name="connsiteX20" fmla="*/ 10049 w 12202049"/>
                    <a:gd name="connsiteY20" fmla="*/ 735967 h 1571642"/>
                    <a:gd name="connsiteX21" fmla="*/ 10049 w 12202049"/>
                    <a:gd name="connsiteY21" fmla="*/ 728336 h 1571642"/>
                    <a:gd name="connsiteX22" fmla="*/ 0 w 12202049"/>
                    <a:gd name="connsiteY22" fmla="*/ 728336 h 1571642"/>
                    <a:gd name="connsiteX23" fmla="*/ 0 w 12202049"/>
                    <a:gd name="connsiteY23" fmla="*/ 127591 h 1571642"/>
                    <a:gd name="connsiteX24" fmla="*/ 0 w 12202049"/>
                    <a:gd name="connsiteY24" fmla="*/ 73659 h 1571642"/>
                    <a:gd name="connsiteX25" fmla="*/ 0 w 12202049"/>
                    <a:gd name="connsiteY25" fmla="*/ 68581 h 1571642"/>
                    <a:gd name="connsiteX26" fmla="*/ 0 w 12202049"/>
                    <a:gd name="connsiteY26" fmla="*/ 27940 h 157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02049" h="1571642">
                      <a:moveTo>
                        <a:pt x="0" y="0"/>
                      </a:moveTo>
                      <a:lnTo>
                        <a:pt x="12192000" y="0"/>
                      </a:lnTo>
                      <a:lnTo>
                        <a:pt x="12192000" y="27940"/>
                      </a:lnTo>
                      <a:lnTo>
                        <a:pt x="12202049" y="27940"/>
                      </a:lnTo>
                      <a:lnTo>
                        <a:pt x="12202049" y="73659"/>
                      </a:lnTo>
                      <a:lnTo>
                        <a:pt x="12192001" y="73659"/>
                      </a:lnTo>
                      <a:lnTo>
                        <a:pt x="12192001" y="1145027"/>
                      </a:lnTo>
                      <a:lnTo>
                        <a:pt x="12192000" y="1145027"/>
                      </a:lnTo>
                      <a:lnTo>
                        <a:pt x="12192000" y="732369"/>
                      </a:lnTo>
                      <a:lnTo>
                        <a:pt x="10846509" y="732369"/>
                      </a:lnTo>
                      <a:lnTo>
                        <a:pt x="10791956" y="729897"/>
                      </a:lnTo>
                      <a:lnTo>
                        <a:pt x="10752247" y="732369"/>
                      </a:lnTo>
                      <a:lnTo>
                        <a:pt x="10733926" y="732369"/>
                      </a:lnTo>
                      <a:lnTo>
                        <a:pt x="10733926" y="733510"/>
                      </a:lnTo>
                      <a:lnTo>
                        <a:pt x="10562269" y="744195"/>
                      </a:lnTo>
                      <a:cubicBezTo>
                        <a:pt x="10036879" y="810167"/>
                        <a:pt x="9591166" y="1099177"/>
                        <a:pt x="9347813" y="1501141"/>
                      </a:cubicBezTo>
                      <a:lnTo>
                        <a:pt x="9309963" y="1571642"/>
                      </a:lnTo>
                      <a:lnTo>
                        <a:pt x="9272115" y="1501141"/>
                      </a:lnTo>
                      <a:cubicBezTo>
                        <a:pt x="9028762" y="1099177"/>
                        <a:pt x="8583048" y="810167"/>
                        <a:pt x="8057658" y="744195"/>
                      </a:cubicBezTo>
                      <a:lnTo>
                        <a:pt x="7925486" y="735967"/>
                      </a:lnTo>
                      <a:lnTo>
                        <a:pt x="10049" y="735967"/>
                      </a:lnTo>
                      <a:lnTo>
                        <a:pt x="10049" y="728336"/>
                      </a:lnTo>
                      <a:lnTo>
                        <a:pt x="0" y="728336"/>
                      </a:lnTo>
                      <a:lnTo>
                        <a:pt x="0" y="127591"/>
                      </a:lnTo>
                      <a:lnTo>
                        <a:pt x="0" y="73659"/>
                      </a:lnTo>
                      <a:lnTo>
                        <a:pt x="0" y="68581"/>
                      </a:lnTo>
                      <a:lnTo>
                        <a:pt x="0" y="27940"/>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27" name="Dowolny kształt: kształt 26">
                <a:extLst>
                  <a:ext uri="{FF2B5EF4-FFF2-40B4-BE49-F238E27FC236}">
                    <a16:creationId xmlns:a16="http://schemas.microsoft.com/office/drawing/2014/main" id="{FEE3862C-639D-4158-984C-266ADCB7C530}"/>
                  </a:ext>
                </a:extLst>
              </p:cNvPr>
              <p:cNvSpPr/>
              <p:nvPr/>
            </p:nvSpPr>
            <p:spPr>
              <a:xfrm flipH="1">
                <a:off x="9354613" y="6817720"/>
                <a:ext cx="2851848" cy="83041"/>
              </a:xfrm>
              <a:custGeom>
                <a:avLst/>
                <a:gdLst>
                  <a:gd name="connsiteX0" fmla="*/ 2386887 w 2851848"/>
                  <a:gd name="connsiteY0" fmla="*/ 0 h 83041"/>
                  <a:gd name="connsiteX1" fmla="*/ 0 w 2851848"/>
                  <a:gd name="connsiteY1" fmla="*/ 0 h 83041"/>
                  <a:gd name="connsiteX2" fmla="*/ 0 w 2851848"/>
                  <a:gd name="connsiteY2" fmla="*/ 83041 h 83041"/>
                  <a:gd name="connsiteX3" fmla="*/ 2851848 w 2851848"/>
                  <a:gd name="connsiteY3" fmla="*/ 83041 h 83041"/>
                  <a:gd name="connsiteX4" fmla="*/ 2720846 w 2851848"/>
                  <a:gd name="connsiteY4" fmla="*/ 44198 h 83041"/>
                  <a:gd name="connsiteX5" fmla="*/ 2527799 w 2851848"/>
                  <a:gd name="connsiteY5" fmla="*/ 9218 h 83041"/>
                  <a:gd name="connsiteX6" fmla="*/ 2386887 w 2851848"/>
                  <a:gd name="connsiteY6" fmla="*/ 446 h 8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48" h="83041">
                    <a:moveTo>
                      <a:pt x="2386887" y="0"/>
                    </a:moveTo>
                    <a:lnTo>
                      <a:pt x="0" y="0"/>
                    </a:lnTo>
                    <a:lnTo>
                      <a:pt x="0" y="83041"/>
                    </a:lnTo>
                    <a:lnTo>
                      <a:pt x="2851848" y="83041"/>
                    </a:lnTo>
                    <a:lnTo>
                      <a:pt x="2720846" y="44198"/>
                    </a:lnTo>
                    <a:cubicBezTo>
                      <a:pt x="2657902" y="29196"/>
                      <a:pt x="2593473" y="17465"/>
                      <a:pt x="2527799" y="9218"/>
                    </a:cubicBezTo>
                    <a:lnTo>
                      <a:pt x="2386887" y="446"/>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grpSp>
          <p:nvGrpSpPr>
            <p:cNvPr id="13" name="Grupa 12">
              <a:extLst>
                <a:ext uri="{FF2B5EF4-FFF2-40B4-BE49-F238E27FC236}">
                  <a16:creationId xmlns:a16="http://schemas.microsoft.com/office/drawing/2014/main" id="{DA8A011F-3DF3-4A76-B396-ADF8DCD456D4}"/>
                </a:ext>
              </a:extLst>
            </p:cNvPr>
            <p:cNvGrpSpPr/>
            <p:nvPr/>
          </p:nvGrpSpPr>
          <p:grpSpPr>
            <a:xfrm>
              <a:off x="8395859" y="-224661"/>
              <a:ext cx="3929306" cy="1548000"/>
              <a:chOff x="8395859" y="-224661"/>
              <a:chExt cx="3929306" cy="1548000"/>
            </a:xfrm>
          </p:grpSpPr>
          <p:grpSp>
            <p:nvGrpSpPr>
              <p:cNvPr id="16" name="Grupa 15">
                <a:extLst>
                  <a:ext uri="{FF2B5EF4-FFF2-40B4-BE49-F238E27FC236}">
                    <a16:creationId xmlns:a16="http://schemas.microsoft.com/office/drawing/2014/main" id="{5BB934D5-5F7E-4903-963A-585294E40FAA}"/>
                  </a:ext>
                </a:extLst>
              </p:cNvPr>
              <p:cNvGrpSpPr/>
              <p:nvPr/>
            </p:nvGrpSpPr>
            <p:grpSpPr>
              <a:xfrm>
                <a:off x="8395859" y="-224661"/>
                <a:ext cx="3929306" cy="1548000"/>
                <a:chOff x="8375763" y="-255253"/>
                <a:chExt cx="3929306" cy="1548000"/>
              </a:xfrm>
            </p:grpSpPr>
            <p:pic>
              <p:nvPicPr>
                <p:cNvPr id="18" name="Obraz 17">
                  <a:extLst>
                    <a:ext uri="{FF2B5EF4-FFF2-40B4-BE49-F238E27FC236}">
                      <a16:creationId xmlns:a16="http://schemas.microsoft.com/office/drawing/2014/main" id="{9DFAD80B-7FB3-428A-9653-9A7813FF6EF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19" name="Obraz 18">
                  <a:extLst>
                    <a:ext uri="{FF2B5EF4-FFF2-40B4-BE49-F238E27FC236}">
                      <a16:creationId xmlns:a16="http://schemas.microsoft.com/office/drawing/2014/main" id="{7F968D52-DBC9-4BD6-A136-F70BED7661B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grpSp>
          <p:pic>
            <p:nvPicPr>
              <p:cNvPr id="17" name="Obraz 16">
                <a:extLst>
                  <a:ext uri="{FF2B5EF4-FFF2-40B4-BE49-F238E27FC236}">
                    <a16:creationId xmlns:a16="http://schemas.microsoft.com/office/drawing/2014/main" id="{CCED1AA5-D3F5-4414-8588-E9BBC0E2973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47616" t="27187" r="15843" b="38434"/>
              <a:stretch/>
            </p:blipFill>
            <p:spPr>
              <a:xfrm>
                <a:off x="10071921" y="145034"/>
                <a:ext cx="1403025" cy="396000"/>
              </a:xfrm>
              <a:prstGeom prst="rect">
                <a:avLst/>
              </a:prstGeom>
            </p:spPr>
          </p:pic>
        </p:grpSp>
      </p:grpSp>
    </p:spTree>
    <p:extLst>
      <p:ext uri="{BB962C8B-B14F-4D97-AF65-F5344CB8AC3E}">
        <p14:creationId xmlns:p14="http://schemas.microsoft.com/office/powerpoint/2010/main" val="34316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olny kształt: kształt 13">
            <a:extLst>
              <a:ext uri="{FF2B5EF4-FFF2-40B4-BE49-F238E27FC236}">
                <a16:creationId xmlns:a16="http://schemas.microsoft.com/office/drawing/2014/main" id="{042EBEEE-0796-459E-8DC9-EC1E6CD3978C}"/>
              </a:ext>
            </a:extLst>
          </p:cNvPr>
          <p:cNvSpPr/>
          <p:nvPr/>
        </p:nvSpPr>
        <p:spPr>
          <a:xfrm>
            <a:off x="0" y="683807"/>
            <a:ext cx="12192000" cy="6186668"/>
          </a:xfrm>
          <a:custGeom>
            <a:avLst/>
            <a:gdLst>
              <a:gd name="connsiteX0" fmla="*/ 0 w 12192000"/>
              <a:gd name="connsiteY0" fmla="*/ 0 h 6186668"/>
              <a:gd name="connsiteX1" fmla="*/ 3727048 w 12192000"/>
              <a:gd name="connsiteY1" fmla="*/ 0 h 6186668"/>
              <a:gd name="connsiteX2" fmla="*/ 3727048 w 12192000"/>
              <a:gd name="connsiteY2" fmla="*/ 899 h 6186668"/>
              <a:gd name="connsiteX3" fmla="*/ 7916746 w 12192000"/>
              <a:gd name="connsiteY3" fmla="*/ 899 h 6186668"/>
              <a:gd name="connsiteX4" fmla="*/ 7916746 w 12192000"/>
              <a:gd name="connsiteY4" fmla="*/ 6425 h 6186668"/>
              <a:gd name="connsiteX5" fmla="*/ 8057658 w 12192000"/>
              <a:gd name="connsiteY5" fmla="*/ 15197 h 6186668"/>
              <a:gd name="connsiteX6" fmla="*/ 9272115 w 12192000"/>
              <a:gd name="connsiteY6" fmla="*/ 772143 h 6186668"/>
              <a:gd name="connsiteX7" fmla="*/ 9309963 w 12192000"/>
              <a:gd name="connsiteY7" fmla="*/ 842644 h 6186668"/>
              <a:gd name="connsiteX8" fmla="*/ 9347813 w 12192000"/>
              <a:gd name="connsiteY8" fmla="*/ 772143 h 6186668"/>
              <a:gd name="connsiteX9" fmla="*/ 10562269 w 12192000"/>
              <a:gd name="connsiteY9" fmla="*/ 15197 h 6186668"/>
              <a:gd name="connsiteX10" fmla="*/ 10733926 w 12192000"/>
              <a:gd name="connsiteY10" fmla="*/ 4512 h 6186668"/>
              <a:gd name="connsiteX11" fmla="*/ 10733926 w 12192000"/>
              <a:gd name="connsiteY11" fmla="*/ 3371 h 6186668"/>
              <a:gd name="connsiteX12" fmla="*/ 10752247 w 12192000"/>
              <a:gd name="connsiteY12" fmla="*/ 3371 h 6186668"/>
              <a:gd name="connsiteX13" fmla="*/ 10791956 w 12192000"/>
              <a:gd name="connsiteY13" fmla="*/ 899 h 6186668"/>
              <a:gd name="connsiteX14" fmla="*/ 10846509 w 12192000"/>
              <a:gd name="connsiteY14" fmla="*/ 3371 h 6186668"/>
              <a:gd name="connsiteX15" fmla="*/ 12192000 w 12192000"/>
              <a:gd name="connsiteY15" fmla="*/ 3371 h 6186668"/>
              <a:gd name="connsiteX16" fmla="*/ 12192000 w 12192000"/>
              <a:gd name="connsiteY16" fmla="*/ 6186668 h 6186668"/>
              <a:gd name="connsiteX17" fmla="*/ 10733926 w 12192000"/>
              <a:gd name="connsiteY17" fmla="*/ 6186668 h 6186668"/>
              <a:gd name="connsiteX18" fmla="*/ 10733926 w 12192000"/>
              <a:gd name="connsiteY18" fmla="*/ 6184197 h 6186668"/>
              <a:gd name="connsiteX19" fmla="*/ 7317502 w 12192000"/>
              <a:gd name="connsiteY19" fmla="*/ 6184197 h 6186668"/>
              <a:gd name="connsiteX20" fmla="*/ 7317502 w 12192000"/>
              <a:gd name="connsiteY20" fmla="*/ 6184196 h 6186668"/>
              <a:gd name="connsiteX21" fmla="*/ 3727048 w 12192000"/>
              <a:gd name="connsiteY21" fmla="*/ 6184196 h 6186668"/>
              <a:gd name="connsiteX22" fmla="*/ 3727048 w 12192000"/>
              <a:gd name="connsiteY22" fmla="*/ 6186668 h 6186668"/>
              <a:gd name="connsiteX23" fmla="*/ 0 w 12192000"/>
              <a:gd name="connsiteY23" fmla="*/ 6186668 h 618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186668">
                <a:moveTo>
                  <a:pt x="0" y="0"/>
                </a:moveTo>
                <a:lnTo>
                  <a:pt x="3727048" y="0"/>
                </a:lnTo>
                <a:lnTo>
                  <a:pt x="3727048" y="899"/>
                </a:lnTo>
                <a:lnTo>
                  <a:pt x="7916746" y="899"/>
                </a:lnTo>
                <a:lnTo>
                  <a:pt x="7916746" y="6425"/>
                </a:lnTo>
                <a:lnTo>
                  <a:pt x="8057658" y="15197"/>
                </a:lnTo>
                <a:cubicBezTo>
                  <a:pt x="8583047" y="81169"/>
                  <a:pt x="9028762" y="370179"/>
                  <a:pt x="9272115" y="772143"/>
                </a:cubicBezTo>
                <a:lnTo>
                  <a:pt x="9309963" y="842644"/>
                </a:lnTo>
                <a:lnTo>
                  <a:pt x="9347813" y="772143"/>
                </a:lnTo>
                <a:cubicBezTo>
                  <a:pt x="9591166" y="370179"/>
                  <a:pt x="10036879" y="81169"/>
                  <a:pt x="10562269" y="15197"/>
                </a:cubicBezTo>
                <a:lnTo>
                  <a:pt x="10733926" y="4512"/>
                </a:lnTo>
                <a:lnTo>
                  <a:pt x="10733926" y="3371"/>
                </a:lnTo>
                <a:lnTo>
                  <a:pt x="10752247" y="3371"/>
                </a:lnTo>
                <a:lnTo>
                  <a:pt x="10791956" y="899"/>
                </a:lnTo>
                <a:lnTo>
                  <a:pt x="10846509" y="3371"/>
                </a:lnTo>
                <a:lnTo>
                  <a:pt x="12192000" y="3371"/>
                </a:lnTo>
                <a:lnTo>
                  <a:pt x="12192000" y="6186668"/>
                </a:lnTo>
                <a:lnTo>
                  <a:pt x="10733926" y="6186668"/>
                </a:lnTo>
                <a:lnTo>
                  <a:pt x="10733926" y="6184197"/>
                </a:lnTo>
                <a:lnTo>
                  <a:pt x="7317502" y="6184197"/>
                </a:lnTo>
                <a:lnTo>
                  <a:pt x="7317502" y="6184196"/>
                </a:lnTo>
                <a:lnTo>
                  <a:pt x="3727048" y="6184196"/>
                </a:lnTo>
                <a:lnTo>
                  <a:pt x="3727048" y="6186668"/>
                </a:lnTo>
                <a:lnTo>
                  <a:pt x="0" y="6186668"/>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19" name="Dowolny kształt: kształt 18" descr="Dłoń kobiety dotykająca pszenicy na polu">
            <a:extLst>
              <a:ext uri="{FF2B5EF4-FFF2-40B4-BE49-F238E27FC236}">
                <a16:creationId xmlns:a16="http://schemas.microsoft.com/office/drawing/2014/main" id="{13D6E5B5-E47D-418A-A8D9-015791EDAD5C}"/>
              </a:ext>
            </a:extLst>
          </p:cNvPr>
          <p:cNvSpPr/>
          <p:nvPr/>
        </p:nvSpPr>
        <p:spPr>
          <a:xfrm>
            <a:off x="9070275" y="682007"/>
            <a:ext cx="3133303" cy="6175994"/>
          </a:xfrm>
          <a:custGeom>
            <a:avLst/>
            <a:gdLst>
              <a:gd name="connsiteX0" fmla="*/ 1692778 w 3133303"/>
              <a:gd name="connsiteY0" fmla="*/ 0 h 6175994"/>
              <a:gd name="connsiteX1" fmla="*/ 3133303 w 3133303"/>
              <a:gd name="connsiteY1" fmla="*/ 0 h 6175994"/>
              <a:gd name="connsiteX2" fmla="*/ 3133303 w 3133303"/>
              <a:gd name="connsiteY2" fmla="*/ 6175994 h 6175994"/>
              <a:gd name="connsiteX3" fmla="*/ 1692778 w 3133303"/>
              <a:gd name="connsiteY3" fmla="*/ 6175994 h 6175994"/>
              <a:gd name="connsiteX4" fmla="*/ 0 w 3133303"/>
              <a:gd name="connsiteY4" fmla="*/ 4483216 h 6175994"/>
              <a:gd name="connsiteX5" fmla="*/ 0 w 3133303"/>
              <a:gd name="connsiteY5" fmla="*/ 1692778 h 6175994"/>
              <a:gd name="connsiteX6" fmla="*/ 1692778 w 3133303"/>
              <a:gd name="connsiteY6" fmla="*/ 0 h 617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303" h="6175994">
                <a:moveTo>
                  <a:pt x="1692778" y="0"/>
                </a:moveTo>
                <a:lnTo>
                  <a:pt x="3133303" y="0"/>
                </a:lnTo>
                <a:lnTo>
                  <a:pt x="3133303" y="6175994"/>
                </a:lnTo>
                <a:lnTo>
                  <a:pt x="1692778" y="6175994"/>
                </a:lnTo>
                <a:cubicBezTo>
                  <a:pt x="757883" y="6175994"/>
                  <a:pt x="0" y="5418111"/>
                  <a:pt x="0" y="4483216"/>
                </a:cubicBezTo>
                <a:lnTo>
                  <a:pt x="0" y="1692778"/>
                </a:lnTo>
                <a:cubicBezTo>
                  <a:pt x="0" y="757883"/>
                  <a:pt x="757883" y="0"/>
                  <a:pt x="1692778"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5" name="Grupa 4">
            <a:extLst>
              <a:ext uri="{FF2B5EF4-FFF2-40B4-BE49-F238E27FC236}">
                <a16:creationId xmlns:a16="http://schemas.microsoft.com/office/drawing/2014/main" id="{54360D89-2161-439F-896D-971F4BEE4C44}"/>
              </a:ext>
            </a:extLst>
          </p:cNvPr>
          <p:cNvGrpSpPr/>
          <p:nvPr/>
        </p:nvGrpSpPr>
        <p:grpSpPr>
          <a:xfrm>
            <a:off x="-2" y="2486714"/>
            <a:ext cx="12209754" cy="4383761"/>
            <a:chOff x="-2" y="2486714"/>
            <a:chExt cx="12209754" cy="4383761"/>
          </a:xfrm>
        </p:grpSpPr>
        <p:sp>
          <p:nvSpPr>
            <p:cNvPr id="12" name="Dowolny kształt: kształt 11">
              <a:extLst>
                <a:ext uri="{FF2B5EF4-FFF2-40B4-BE49-F238E27FC236}">
                  <a16:creationId xmlns:a16="http://schemas.microsoft.com/office/drawing/2014/main" id="{B28BEC4F-357D-41A4-9702-5F83C61780E8}"/>
                </a:ext>
              </a:extLst>
            </p:cNvPr>
            <p:cNvSpPr/>
            <p:nvPr/>
          </p:nvSpPr>
          <p:spPr>
            <a:xfrm flipV="1">
              <a:off x="9081852" y="5082897"/>
              <a:ext cx="3127900" cy="1787578"/>
            </a:xfrm>
            <a:custGeom>
              <a:avLst/>
              <a:gdLst>
                <a:gd name="connsiteX0" fmla="*/ 1905 w 3110145"/>
                <a:gd name="connsiteY0" fmla="*/ 1787578 h 1787578"/>
                <a:gd name="connsiteX1" fmla="*/ 462637 w 3110145"/>
                <a:gd name="connsiteY1" fmla="*/ 1787578 h 1787578"/>
                <a:gd name="connsiteX2" fmla="*/ 465088 w 3110145"/>
                <a:gd name="connsiteY2" fmla="*/ 1729723 h 1787578"/>
                <a:gd name="connsiteX3" fmla="*/ 1527991 w 3110145"/>
                <a:gd name="connsiteY3" fmla="*/ 534422 h 1787578"/>
                <a:gd name="connsiteX4" fmla="*/ 1557610 w 3110145"/>
                <a:gd name="connsiteY4" fmla="*/ 532750 h 1787578"/>
                <a:gd name="connsiteX5" fmla="*/ 1557610 w 3110145"/>
                <a:gd name="connsiteY5" fmla="*/ 531495 h 1787578"/>
                <a:gd name="connsiteX6" fmla="*/ 3110145 w 3110145"/>
                <a:gd name="connsiteY6" fmla="*/ 531495 h 1787578"/>
                <a:gd name="connsiteX7" fmla="*/ 3110145 w 3110145"/>
                <a:gd name="connsiteY7" fmla="*/ 264795 h 1787578"/>
                <a:gd name="connsiteX8" fmla="*/ 3110144 w 3110145"/>
                <a:gd name="connsiteY8" fmla="*/ 264795 h 1787578"/>
                <a:gd name="connsiteX9" fmla="*/ 3110144 w 3110145"/>
                <a:gd name="connsiteY9" fmla="*/ 0 h 1787578"/>
                <a:gd name="connsiteX10" fmla="*/ 1689699 w 3110145"/>
                <a:gd name="connsiteY10" fmla="*/ 0 h 1787578"/>
                <a:gd name="connsiteX11" fmla="*/ 1689699 w 3110145"/>
                <a:gd name="connsiteY11" fmla="*/ 632 h 1787578"/>
                <a:gd name="connsiteX12" fmla="*/ 1538537 w 3110145"/>
                <a:gd name="connsiteY12" fmla="*/ 7483 h 1787578"/>
                <a:gd name="connsiteX13" fmla="*/ 8786 w 3110145"/>
                <a:gd name="connsiteY13" fmla="*/ 1462573 h 1787578"/>
                <a:gd name="connsiteX14" fmla="*/ 3934 w 3110145"/>
                <a:gd name="connsiteY14" fmla="*/ 1554553 h 1787578"/>
                <a:gd name="connsiteX15" fmla="*/ 1905 w 3110145"/>
                <a:gd name="connsiteY15" fmla="*/ 1554553 h 1787578"/>
                <a:gd name="connsiteX16" fmla="*/ 1905 w 3110145"/>
                <a:gd name="connsiteY16" fmla="*/ 1593021 h 1787578"/>
                <a:gd name="connsiteX17" fmla="*/ 0 w 3110145"/>
                <a:gd name="connsiteY17" fmla="*/ 1629134 h 1787578"/>
                <a:gd name="connsiteX18" fmla="*/ 1905 w 3110145"/>
                <a:gd name="connsiteY18" fmla="*/ 1667649 h 178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0145" h="1787578">
                  <a:moveTo>
                    <a:pt x="1905" y="1787578"/>
                  </a:moveTo>
                  <a:lnTo>
                    <a:pt x="462637" y="1787578"/>
                  </a:lnTo>
                  <a:lnTo>
                    <a:pt x="465088" y="1729723"/>
                  </a:lnTo>
                  <a:cubicBezTo>
                    <a:pt x="518730" y="1099960"/>
                    <a:pt x="965441" y="598261"/>
                    <a:pt x="1527991" y="534422"/>
                  </a:cubicBezTo>
                  <a:lnTo>
                    <a:pt x="1557610" y="532750"/>
                  </a:lnTo>
                  <a:lnTo>
                    <a:pt x="1557610" y="531495"/>
                  </a:lnTo>
                  <a:lnTo>
                    <a:pt x="3110145" y="531495"/>
                  </a:lnTo>
                  <a:lnTo>
                    <a:pt x="3110145" y="264795"/>
                  </a:lnTo>
                  <a:lnTo>
                    <a:pt x="3110144" y="264795"/>
                  </a:lnTo>
                  <a:lnTo>
                    <a:pt x="3110144" y="0"/>
                  </a:lnTo>
                  <a:lnTo>
                    <a:pt x="1689699" y="0"/>
                  </a:lnTo>
                  <a:lnTo>
                    <a:pt x="1689699" y="632"/>
                  </a:lnTo>
                  <a:lnTo>
                    <a:pt x="1538537" y="7483"/>
                  </a:lnTo>
                  <a:cubicBezTo>
                    <a:pt x="732563" y="80917"/>
                    <a:pt x="90488" y="692455"/>
                    <a:pt x="8786" y="1462573"/>
                  </a:cubicBezTo>
                  <a:lnTo>
                    <a:pt x="3934" y="1554553"/>
                  </a:lnTo>
                  <a:lnTo>
                    <a:pt x="1905" y="1554553"/>
                  </a:lnTo>
                  <a:lnTo>
                    <a:pt x="1905" y="1593021"/>
                  </a:lnTo>
                  <a:lnTo>
                    <a:pt x="0" y="1629134"/>
                  </a:lnTo>
                  <a:lnTo>
                    <a:pt x="1905" y="1667649"/>
                  </a:lnTo>
                  <a:close/>
                </a:path>
              </a:pathLst>
            </a:custGeom>
            <a:solidFill>
              <a:srgbClr val="D6DCE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8" name="Prostokąt 7">
              <a:extLst>
                <a:ext uri="{FF2B5EF4-FFF2-40B4-BE49-F238E27FC236}">
                  <a16:creationId xmlns:a16="http://schemas.microsoft.com/office/drawing/2014/main" id="{77072AAB-7137-42A2-9E84-D6A3FAC59C2C}"/>
                </a:ext>
              </a:extLst>
            </p:cNvPr>
            <p:cNvSpPr/>
            <p:nvPr/>
          </p:nvSpPr>
          <p:spPr>
            <a:xfrm>
              <a:off x="-2" y="2486714"/>
              <a:ext cx="12209753" cy="259618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D9878E53-192F-4358-951D-9E69ED6B4E0E}"/>
                </a:ext>
              </a:extLst>
            </p:cNvPr>
            <p:cNvSpPr txBox="1"/>
            <p:nvPr/>
          </p:nvSpPr>
          <p:spPr>
            <a:xfrm>
              <a:off x="766135" y="3461640"/>
              <a:ext cx="7511970" cy="646331"/>
            </a:xfrm>
            <a:prstGeom prst="rect">
              <a:avLst/>
            </a:prstGeom>
            <a:noFill/>
          </p:spPr>
          <p:txBody>
            <a:bodyPr wrap="square" rtlCol="0">
              <a:spAutoFit/>
            </a:bodyPr>
            <a:lstStyle/>
            <a:p>
              <a:pPr algn="ctr"/>
              <a:r>
                <a:rPr lang="pl-PL" sz="3600" i="0" dirty="0">
                  <a:solidFill>
                    <a:schemeClr val="bg1"/>
                  </a:solidFill>
                  <a:effectLst/>
                  <a:latin typeface="Manrope SemiBold" pitchFamily="2" charset="0"/>
                </a:rPr>
                <a:t>Dziękuję za uwagę</a:t>
              </a:r>
              <a:endParaRPr lang="pl-PL" sz="3600" dirty="0">
                <a:solidFill>
                  <a:schemeClr val="bg1"/>
                </a:solidFill>
                <a:latin typeface="Manrope SemiBold" pitchFamily="2" charset="0"/>
              </a:endParaRPr>
            </a:p>
          </p:txBody>
        </p:sp>
        <p:sp>
          <p:nvSpPr>
            <p:cNvPr id="30" name="pole tekstowe 29">
              <a:extLst>
                <a:ext uri="{FF2B5EF4-FFF2-40B4-BE49-F238E27FC236}">
                  <a16:creationId xmlns:a16="http://schemas.microsoft.com/office/drawing/2014/main" id="{878671C1-9354-4C41-8E27-3422E51D263F}"/>
                </a:ext>
              </a:extLst>
            </p:cNvPr>
            <p:cNvSpPr txBox="1"/>
            <p:nvPr/>
          </p:nvSpPr>
          <p:spPr>
            <a:xfrm>
              <a:off x="925300" y="5499632"/>
              <a:ext cx="7511970" cy="954107"/>
            </a:xfrm>
            <a:prstGeom prst="rect">
              <a:avLst/>
            </a:prstGeom>
            <a:noFill/>
          </p:spPr>
          <p:txBody>
            <a:bodyPr wrap="square" rtlCol="0">
              <a:spAutoFit/>
            </a:bodyPr>
            <a:lstStyle/>
            <a:p>
              <a:pPr algn="r"/>
              <a:r>
                <a:rPr lang="pl-PL" sz="1400" dirty="0">
                  <a:solidFill>
                    <a:schemeClr val="bg1"/>
                  </a:solidFill>
                  <a:latin typeface="Manrope SemiBold" pitchFamily="2" charset="0"/>
                </a:rPr>
                <a:t>Imię i nazwisko</a:t>
              </a:r>
            </a:p>
            <a:p>
              <a:pPr algn="r"/>
              <a:r>
                <a:rPr lang="pl-PL" sz="1400" dirty="0">
                  <a:solidFill>
                    <a:schemeClr val="bg1"/>
                  </a:solidFill>
                  <a:latin typeface="Manrope" pitchFamily="2" charset="0"/>
                </a:rPr>
                <a:t>email@uken.krakow.pl</a:t>
              </a:r>
            </a:p>
            <a:p>
              <a:pPr algn="r"/>
              <a:r>
                <a:rPr lang="pl-PL" sz="1400" dirty="0">
                  <a:solidFill>
                    <a:schemeClr val="bg1"/>
                  </a:solidFill>
                  <a:latin typeface="Manrope" pitchFamily="2" charset="0"/>
                </a:rPr>
                <a:t>Instytut Biologii i Nauk o Ziemi UKEN</a:t>
              </a:r>
            </a:p>
            <a:p>
              <a:pPr algn="r"/>
              <a:r>
                <a:rPr lang="pl-PL" sz="1400" dirty="0">
                  <a:solidFill>
                    <a:schemeClr val="bg1"/>
                  </a:solidFill>
                  <a:latin typeface="Manrope" pitchFamily="2" charset="0"/>
                </a:rPr>
                <a:t>ul. Podchorążych 2, 30-084 Kraków, Polska</a:t>
              </a:r>
            </a:p>
          </p:txBody>
        </p:sp>
      </p:grpSp>
      <p:grpSp>
        <p:nvGrpSpPr>
          <p:cNvPr id="2" name="Grupa 1">
            <a:extLst>
              <a:ext uri="{FF2B5EF4-FFF2-40B4-BE49-F238E27FC236}">
                <a16:creationId xmlns:a16="http://schemas.microsoft.com/office/drawing/2014/main" id="{65ED0CD4-027F-4A10-8092-A713E11EE663}"/>
              </a:ext>
            </a:extLst>
          </p:cNvPr>
          <p:cNvGrpSpPr/>
          <p:nvPr/>
        </p:nvGrpSpPr>
        <p:grpSpPr>
          <a:xfrm>
            <a:off x="-1" y="-224661"/>
            <a:ext cx="12325166" cy="2711375"/>
            <a:chOff x="-1" y="-224661"/>
            <a:chExt cx="12325166" cy="2711375"/>
          </a:xfrm>
        </p:grpSpPr>
        <p:sp>
          <p:nvSpPr>
            <p:cNvPr id="28" name="Dowolny kształt: kształt 27">
              <a:extLst>
                <a:ext uri="{FF2B5EF4-FFF2-40B4-BE49-F238E27FC236}">
                  <a16:creationId xmlns:a16="http://schemas.microsoft.com/office/drawing/2014/main" id="{659B8836-CEE4-4688-8EC2-029F3D83561C}"/>
                </a:ext>
              </a:extLst>
            </p:cNvPr>
            <p:cNvSpPr/>
            <p:nvPr/>
          </p:nvSpPr>
          <p:spPr>
            <a:xfrm>
              <a:off x="-1" y="659756"/>
              <a:ext cx="12192000" cy="1826958"/>
            </a:xfrm>
            <a:custGeom>
              <a:avLst/>
              <a:gdLst>
                <a:gd name="connsiteX0" fmla="*/ 0 w 12192000"/>
                <a:gd name="connsiteY0" fmla="*/ 0 h 1826958"/>
                <a:gd name="connsiteX1" fmla="*/ 3935392 w 12192000"/>
                <a:gd name="connsiteY1" fmla="*/ 0 h 1826958"/>
                <a:gd name="connsiteX2" fmla="*/ 3935392 w 12192000"/>
                <a:gd name="connsiteY2" fmla="*/ 1561 h 1826958"/>
                <a:gd name="connsiteX3" fmla="*/ 7916747 w 12192000"/>
                <a:gd name="connsiteY3" fmla="*/ 1561 h 1826958"/>
                <a:gd name="connsiteX4" fmla="*/ 7916747 w 12192000"/>
                <a:gd name="connsiteY4" fmla="*/ 7087 h 1826958"/>
                <a:gd name="connsiteX5" fmla="*/ 8057658 w 12192000"/>
                <a:gd name="connsiteY5" fmla="*/ 15859 h 1826958"/>
                <a:gd name="connsiteX6" fmla="*/ 9272115 w 12192000"/>
                <a:gd name="connsiteY6" fmla="*/ 772805 h 1826958"/>
                <a:gd name="connsiteX7" fmla="*/ 9309963 w 12192000"/>
                <a:gd name="connsiteY7" fmla="*/ 843306 h 1826958"/>
                <a:gd name="connsiteX8" fmla="*/ 9347813 w 12192000"/>
                <a:gd name="connsiteY8" fmla="*/ 772805 h 1826958"/>
                <a:gd name="connsiteX9" fmla="*/ 10562269 w 12192000"/>
                <a:gd name="connsiteY9" fmla="*/ 15859 h 1826958"/>
                <a:gd name="connsiteX10" fmla="*/ 10733926 w 12192000"/>
                <a:gd name="connsiteY10" fmla="*/ 5174 h 1826958"/>
                <a:gd name="connsiteX11" fmla="*/ 10733926 w 12192000"/>
                <a:gd name="connsiteY11" fmla="*/ 4033 h 1826958"/>
                <a:gd name="connsiteX12" fmla="*/ 10752247 w 12192000"/>
                <a:gd name="connsiteY12" fmla="*/ 4033 h 1826958"/>
                <a:gd name="connsiteX13" fmla="*/ 10791956 w 12192000"/>
                <a:gd name="connsiteY13" fmla="*/ 1561 h 1826958"/>
                <a:gd name="connsiteX14" fmla="*/ 10846509 w 12192000"/>
                <a:gd name="connsiteY14" fmla="*/ 4033 h 1826958"/>
                <a:gd name="connsiteX15" fmla="*/ 12192000 w 12192000"/>
                <a:gd name="connsiteY15" fmla="*/ 4033 h 1826958"/>
                <a:gd name="connsiteX16" fmla="*/ 12192000 w 12192000"/>
                <a:gd name="connsiteY16" fmla="*/ 526429 h 1826958"/>
                <a:gd name="connsiteX17" fmla="*/ 10758973 w 12192000"/>
                <a:gd name="connsiteY17" fmla="*/ 526429 h 1826958"/>
                <a:gd name="connsiteX18" fmla="*/ 10758973 w 12192000"/>
                <a:gd name="connsiteY18" fmla="*/ 526953 h 1826958"/>
                <a:gd name="connsiteX19" fmla="*/ 10644017 w 12192000"/>
                <a:gd name="connsiteY19" fmla="*/ 533053 h 1826958"/>
                <a:gd name="connsiteX20" fmla="*/ 9548143 w 12192000"/>
                <a:gd name="connsiteY20" fmla="*/ 1809254 h 1826958"/>
                <a:gd name="connsiteX21" fmla="*/ 9549841 w 12192000"/>
                <a:gd name="connsiteY21" fmla="*/ 1826958 h 1826958"/>
                <a:gd name="connsiteX22" fmla="*/ 9078871 w 12192000"/>
                <a:gd name="connsiteY22" fmla="*/ 1826958 h 1826958"/>
                <a:gd name="connsiteX23" fmla="*/ 9079722 w 12192000"/>
                <a:gd name="connsiteY23" fmla="*/ 1809254 h 1826958"/>
                <a:gd name="connsiteX24" fmla="*/ 7983848 w 12192000"/>
                <a:gd name="connsiteY24" fmla="*/ 533053 h 1826958"/>
                <a:gd name="connsiteX25" fmla="*/ 7907870 w 12192000"/>
                <a:gd name="connsiteY25" fmla="*/ 529021 h 1826958"/>
                <a:gd name="connsiteX26" fmla="*/ 7907870 w 12192000"/>
                <a:gd name="connsiteY26" fmla="*/ 526430 h 1826958"/>
                <a:gd name="connsiteX27" fmla="*/ 7859041 w 12192000"/>
                <a:gd name="connsiteY27" fmla="*/ 526430 h 1826958"/>
                <a:gd name="connsiteX28" fmla="*/ 3229337 w 12192000"/>
                <a:gd name="connsiteY28" fmla="*/ 526430 h 1826958"/>
                <a:gd name="connsiteX29" fmla="*/ 3229337 w 12192000"/>
                <a:gd name="connsiteY29" fmla="*/ 526428 h 1826958"/>
                <a:gd name="connsiteX30" fmla="*/ 1 w 12192000"/>
                <a:gd name="connsiteY30" fmla="*/ 526428 h 1826958"/>
                <a:gd name="connsiteX31" fmla="*/ 1 w 12192000"/>
                <a:gd name="connsiteY31" fmla="*/ 520860 h 1826958"/>
                <a:gd name="connsiteX32" fmla="*/ 0 w 12192000"/>
                <a:gd name="connsiteY32" fmla="*/ 520860 h 18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1826958">
                  <a:moveTo>
                    <a:pt x="0" y="0"/>
                  </a:moveTo>
                  <a:lnTo>
                    <a:pt x="3935392" y="0"/>
                  </a:lnTo>
                  <a:lnTo>
                    <a:pt x="3935392" y="1561"/>
                  </a:lnTo>
                  <a:lnTo>
                    <a:pt x="7916747" y="1561"/>
                  </a:lnTo>
                  <a:lnTo>
                    <a:pt x="7916747" y="7087"/>
                  </a:lnTo>
                  <a:lnTo>
                    <a:pt x="8057658" y="15859"/>
                  </a:lnTo>
                  <a:cubicBezTo>
                    <a:pt x="8583048" y="81831"/>
                    <a:pt x="9028762" y="370841"/>
                    <a:pt x="9272115" y="772805"/>
                  </a:cubicBezTo>
                  <a:lnTo>
                    <a:pt x="9309963" y="843306"/>
                  </a:lnTo>
                  <a:lnTo>
                    <a:pt x="9347813" y="772805"/>
                  </a:lnTo>
                  <a:cubicBezTo>
                    <a:pt x="9591166" y="370841"/>
                    <a:pt x="10036879" y="81831"/>
                    <a:pt x="10562269" y="15859"/>
                  </a:cubicBezTo>
                  <a:lnTo>
                    <a:pt x="10733926" y="5174"/>
                  </a:lnTo>
                  <a:lnTo>
                    <a:pt x="10733926" y="4033"/>
                  </a:lnTo>
                  <a:lnTo>
                    <a:pt x="10752247" y="4033"/>
                  </a:lnTo>
                  <a:lnTo>
                    <a:pt x="10791956" y="1561"/>
                  </a:lnTo>
                  <a:lnTo>
                    <a:pt x="10846509" y="4033"/>
                  </a:lnTo>
                  <a:lnTo>
                    <a:pt x="12192000" y="4033"/>
                  </a:lnTo>
                  <a:lnTo>
                    <a:pt x="12192000" y="526429"/>
                  </a:lnTo>
                  <a:lnTo>
                    <a:pt x="10758973" y="526429"/>
                  </a:lnTo>
                  <a:lnTo>
                    <a:pt x="10758973" y="526953"/>
                  </a:lnTo>
                  <a:lnTo>
                    <a:pt x="10644017" y="533053"/>
                  </a:lnTo>
                  <a:cubicBezTo>
                    <a:pt x="10028480" y="598747"/>
                    <a:pt x="9548143" y="1145050"/>
                    <a:pt x="9548143" y="1809254"/>
                  </a:cubicBezTo>
                  <a:lnTo>
                    <a:pt x="9549841" y="1826958"/>
                  </a:lnTo>
                  <a:lnTo>
                    <a:pt x="9078871" y="1826958"/>
                  </a:lnTo>
                  <a:lnTo>
                    <a:pt x="9079722" y="1809254"/>
                  </a:lnTo>
                  <a:cubicBezTo>
                    <a:pt x="9079722" y="1145050"/>
                    <a:pt x="8599384" y="598747"/>
                    <a:pt x="7983848" y="533053"/>
                  </a:cubicBezTo>
                  <a:lnTo>
                    <a:pt x="7907870" y="529021"/>
                  </a:lnTo>
                  <a:lnTo>
                    <a:pt x="7907870" y="526430"/>
                  </a:lnTo>
                  <a:lnTo>
                    <a:pt x="7859041" y="526430"/>
                  </a:lnTo>
                  <a:lnTo>
                    <a:pt x="3229337" y="526430"/>
                  </a:lnTo>
                  <a:lnTo>
                    <a:pt x="3229337" y="526428"/>
                  </a:lnTo>
                  <a:lnTo>
                    <a:pt x="1" y="526428"/>
                  </a:lnTo>
                  <a:lnTo>
                    <a:pt x="1" y="520860"/>
                  </a:lnTo>
                  <a:lnTo>
                    <a:pt x="0" y="520860"/>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20" name="Grupa 19">
              <a:extLst>
                <a:ext uri="{FF2B5EF4-FFF2-40B4-BE49-F238E27FC236}">
                  <a16:creationId xmlns:a16="http://schemas.microsoft.com/office/drawing/2014/main" id="{923E346B-73E1-46BC-B216-037FC847945C}"/>
                </a:ext>
              </a:extLst>
            </p:cNvPr>
            <p:cNvGrpSpPr/>
            <p:nvPr/>
          </p:nvGrpSpPr>
          <p:grpSpPr>
            <a:xfrm>
              <a:off x="8395859" y="-224661"/>
              <a:ext cx="3929306" cy="1548000"/>
              <a:chOff x="8395859" y="-224661"/>
              <a:chExt cx="3929306" cy="1548000"/>
            </a:xfrm>
          </p:grpSpPr>
          <p:grpSp>
            <p:nvGrpSpPr>
              <p:cNvPr id="21" name="Grupa 20">
                <a:extLst>
                  <a:ext uri="{FF2B5EF4-FFF2-40B4-BE49-F238E27FC236}">
                    <a16:creationId xmlns:a16="http://schemas.microsoft.com/office/drawing/2014/main" id="{192184FF-0AA8-40F5-A049-275D8662A37C}"/>
                  </a:ext>
                </a:extLst>
              </p:cNvPr>
              <p:cNvGrpSpPr/>
              <p:nvPr/>
            </p:nvGrpSpPr>
            <p:grpSpPr>
              <a:xfrm>
                <a:off x="8395859" y="-224661"/>
                <a:ext cx="3929306" cy="1548000"/>
                <a:chOff x="8375763" y="-255253"/>
                <a:chExt cx="3929306" cy="1548000"/>
              </a:xfrm>
            </p:grpSpPr>
            <p:pic>
              <p:nvPicPr>
                <p:cNvPr id="23" name="Obraz 22">
                  <a:extLst>
                    <a:ext uri="{FF2B5EF4-FFF2-40B4-BE49-F238E27FC236}">
                      <a16:creationId xmlns:a16="http://schemas.microsoft.com/office/drawing/2014/main" id="{496E1427-B690-4C98-9BE2-B52C09533542}"/>
                    </a:ext>
                  </a:extLst>
                </p:cNvPr>
                <p:cNvPicPr>
                  <a:picLocks noChangeAspect="1"/>
                </p:cNvPicPr>
                <p:nvPr/>
              </p:nvPicPr>
              <p:blipFill rotWithShape="1">
                <a:blip r:embed="rId3">
                  <a:extLs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24" name="Obraz 23">
                  <a:extLst>
                    <a:ext uri="{FF2B5EF4-FFF2-40B4-BE49-F238E27FC236}">
                      <a16:creationId xmlns:a16="http://schemas.microsoft.com/office/drawing/2014/main" id="{C20C0FC4-1157-4E19-ACF0-951A313F197C}"/>
                    </a:ext>
                  </a:extLst>
                </p:cNvPr>
                <p:cNvPicPr>
                  <a:picLocks noChangeAspect="1"/>
                </p:cNvPicPr>
                <p:nvPr/>
              </p:nvPicPr>
              <p:blipFill rotWithShape="1">
                <a:blip r:embed="rId3">
                  <a:extLs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grpSp>
          <p:pic>
            <p:nvPicPr>
              <p:cNvPr id="22" name="Obraz 21">
                <a:extLst>
                  <a:ext uri="{FF2B5EF4-FFF2-40B4-BE49-F238E27FC236}">
                    <a16:creationId xmlns:a16="http://schemas.microsoft.com/office/drawing/2014/main" id="{72B9DB85-74A2-4FDB-8782-0BC34245E0C5}"/>
                  </a:ext>
                </a:extLst>
              </p:cNvPr>
              <p:cNvPicPr>
                <a:picLocks noChangeAspect="1"/>
              </p:cNvPicPr>
              <p:nvPr/>
            </p:nvPicPr>
            <p:blipFill rotWithShape="1">
              <a:blip r:embed="rId4">
                <a:extLst>
                  <a:ext uri="{28A0092B-C50C-407E-A947-70E740481C1C}">
                    <a14:useLocalDpi xmlns:a14="http://schemas.microsoft.com/office/drawing/2010/main" val="0"/>
                  </a:ext>
                </a:extLst>
              </a:blip>
              <a:srcRect l="47616" t="27187" r="15843" b="38434"/>
              <a:stretch/>
            </p:blipFill>
            <p:spPr>
              <a:xfrm>
                <a:off x="10071921" y="145034"/>
                <a:ext cx="1403025" cy="396000"/>
              </a:xfrm>
              <a:prstGeom prst="rect">
                <a:avLst/>
              </a:prstGeom>
            </p:spPr>
          </p:pic>
        </p:grpSp>
      </p:grpSp>
    </p:spTree>
    <p:extLst>
      <p:ext uri="{BB962C8B-B14F-4D97-AF65-F5344CB8AC3E}">
        <p14:creationId xmlns:p14="http://schemas.microsoft.com/office/powerpoint/2010/main" val="266403787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373</Words>
  <Application>Microsoft Office PowerPoint</Application>
  <PresentationFormat>Panoramiczny</PresentationFormat>
  <Paragraphs>21</Paragraphs>
  <Slides>5</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vt:i4>
      </vt:variant>
    </vt:vector>
  </HeadingPairs>
  <TitlesOfParts>
    <vt:vector size="12" baseType="lpstr">
      <vt:lpstr>Arial</vt:lpstr>
      <vt:lpstr>Calibri</vt:lpstr>
      <vt:lpstr>Calibri Light</vt:lpstr>
      <vt:lpstr>Manrope</vt:lpstr>
      <vt:lpstr>Manrope </vt:lpstr>
      <vt:lpstr>Manrope SemiBold</vt:lpstr>
      <vt:lpstr>Motyw pakietu Office</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dc:creator>
  <cp:lastModifiedBy>Jakub</cp:lastModifiedBy>
  <cp:revision>51</cp:revision>
  <dcterms:created xsi:type="dcterms:W3CDTF">2025-01-25T20:14:50Z</dcterms:created>
  <dcterms:modified xsi:type="dcterms:W3CDTF">2025-01-28T13:28:22Z</dcterms:modified>
</cp:coreProperties>
</file>